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9"/>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82" r:id="rId14"/>
    <p:sldId id="374" r:id="rId15"/>
    <p:sldId id="270" r:id="rId16"/>
    <p:sldId id="369" r:id="rId17"/>
    <p:sldId id="379" r:id="rId18"/>
    <p:sldId id="372" r:id="rId19"/>
    <p:sldId id="276" r:id="rId20"/>
    <p:sldId id="277" r:id="rId21"/>
    <p:sldId id="368" r:id="rId22"/>
    <p:sldId id="380" r:id="rId23"/>
    <p:sldId id="356" r:id="rId24"/>
    <p:sldId id="381" r:id="rId25"/>
    <p:sldId id="281" r:id="rId26"/>
    <p:sldId id="314" r:id="rId27"/>
    <p:sldId id="283" r:id="rId28"/>
    <p:sldId id="284" r:id="rId29"/>
    <p:sldId id="285" r:id="rId30"/>
    <p:sldId id="286" r:id="rId31"/>
    <p:sldId id="287" r:id="rId32"/>
    <p:sldId id="288" r:id="rId33"/>
    <p:sldId id="289" r:id="rId34"/>
    <p:sldId id="290"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15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B987D9B8-2204-41A7-8680-0D049F1223CF}"/>
    <pc:docChg chg="custSel delSld modSld sldOrd">
      <pc:chgData name="Maggy Mihardja" userId="cffcb7b6-ff37-40f2-ab01-08d6c20fcd16" providerId="ADAL" clId="{B987D9B8-2204-41A7-8680-0D049F1223CF}" dt="2026-08-18T01:56:15.872" v="155"/>
      <pc:docMkLst>
        <pc:docMk/>
      </pc:docMkLst>
      <pc:sldChg chg="addSp delSp modSp mod">
        <pc:chgData name="Maggy Mihardja" userId="cffcb7b6-ff37-40f2-ab01-08d6c20fcd16" providerId="ADAL" clId="{B987D9B8-2204-41A7-8680-0D049F1223CF}" dt="2026-08-18T01:54:53.908" v="150" actId="1076"/>
        <pc:sldMkLst>
          <pc:docMk/>
          <pc:sldMk cId="0" sldId="256"/>
        </pc:sldMkLst>
        <pc:spChg chg="mod">
          <ac:chgData name="Maggy Mihardja" userId="cffcb7b6-ff37-40f2-ab01-08d6c20fcd16" providerId="ADAL" clId="{B987D9B8-2204-41A7-8680-0D049F1223CF}" dt="2026-08-18T01:26:44.269" v="4" actId="20577"/>
          <ac:spMkLst>
            <pc:docMk/>
            <pc:sldMk cId="0" sldId="256"/>
            <ac:spMk id="9" creationId="{EB5E467D-0261-4C41-8FEB-9AD3030916F4}"/>
          </ac:spMkLst>
        </pc:spChg>
        <pc:picChg chg="add mod">
          <ac:chgData name="Maggy Mihardja" userId="cffcb7b6-ff37-40f2-ab01-08d6c20fcd16" providerId="ADAL" clId="{B987D9B8-2204-41A7-8680-0D049F1223CF}" dt="2026-08-18T01:54:53.908" v="150" actId="1076"/>
          <ac:picMkLst>
            <pc:docMk/>
            <pc:sldMk cId="0" sldId="256"/>
            <ac:picMk id="2" creationId="{6035EC31-7D71-4390-985C-4C09D8412E22}"/>
          </ac:picMkLst>
        </pc:picChg>
        <pc:picChg chg="del">
          <ac:chgData name="Maggy Mihardja" userId="cffcb7b6-ff37-40f2-ab01-08d6c20fcd16" providerId="ADAL" clId="{B987D9B8-2204-41A7-8680-0D049F1223CF}" dt="2026-08-18T01:26:36.443" v="0" actId="21"/>
          <ac:picMkLst>
            <pc:docMk/>
            <pc:sldMk cId="0" sldId="256"/>
            <ac:picMk id="1026" creationId="{418D7836-C258-432D-BE35-10C293056B78}"/>
          </ac:picMkLst>
        </pc:picChg>
      </pc:sldChg>
      <pc:sldChg chg="addSp delSp modSp">
        <pc:chgData name="Maggy Mihardja" userId="cffcb7b6-ff37-40f2-ab01-08d6c20fcd16" providerId="ADAL" clId="{B987D9B8-2204-41A7-8680-0D049F1223CF}" dt="2026-08-18T01:55:19.978" v="153" actId="1076"/>
        <pc:sldMkLst>
          <pc:docMk/>
          <pc:sldMk cId="0" sldId="261"/>
        </pc:sldMkLst>
        <pc:picChg chg="add mod">
          <ac:chgData name="Maggy Mihardja" userId="cffcb7b6-ff37-40f2-ab01-08d6c20fcd16" providerId="ADAL" clId="{B987D9B8-2204-41A7-8680-0D049F1223CF}" dt="2026-08-18T01:55:19.978" v="153" actId="1076"/>
          <ac:picMkLst>
            <pc:docMk/>
            <pc:sldMk cId="0" sldId="261"/>
            <ac:picMk id="3" creationId="{EAF785FE-95DA-4F47-A78F-C9C1D1FBAF29}"/>
          </ac:picMkLst>
        </pc:picChg>
        <pc:picChg chg="del">
          <ac:chgData name="Maggy Mihardja" userId="cffcb7b6-ff37-40f2-ab01-08d6c20fcd16" providerId="ADAL" clId="{B987D9B8-2204-41A7-8680-0D049F1223CF}" dt="2026-08-18T01:26:52.471" v="6" actId="21"/>
          <ac:picMkLst>
            <pc:docMk/>
            <pc:sldMk cId="0" sldId="261"/>
            <ac:picMk id="3074" creationId="{BB8315A7-C9B8-4394-BFD8-3314674CB83D}"/>
          </ac:picMkLst>
        </pc:picChg>
      </pc:sldChg>
      <pc:sldChg chg="addSp delSp modSp mod">
        <pc:chgData name="Maggy Mihardja" userId="cffcb7b6-ff37-40f2-ab01-08d6c20fcd16" providerId="ADAL" clId="{B987D9B8-2204-41A7-8680-0D049F1223CF}" dt="2026-08-18T01:46:18.378" v="35" actId="21"/>
        <pc:sldMkLst>
          <pc:docMk/>
          <pc:sldMk cId="0" sldId="266"/>
        </pc:sldMkLst>
        <pc:spChg chg="del">
          <ac:chgData name="Maggy Mihardja" userId="cffcb7b6-ff37-40f2-ab01-08d6c20fcd16" providerId="ADAL" clId="{B987D9B8-2204-41A7-8680-0D049F1223CF}" dt="2026-08-18T01:26:58.985" v="7" actId="21"/>
          <ac:spMkLst>
            <pc:docMk/>
            <pc:sldMk cId="0" sldId="266"/>
            <ac:spMk id="5" creationId="{116F5A09-E4A6-4353-8C7A-E926915A982B}"/>
          </ac:spMkLst>
        </pc:spChg>
        <pc:spChg chg="add mod">
          <ac:chgData name="Maggy Mihardja" userId="cffcb7b6-ff37-40f2-ab01-08d6c20fcd16" providerId="ADAL" clId="{B987D9B8-2204-41A7-8680-0D049F1223CF}" dt="2026-08-18T01:46:18.378" v="35" actId="21"/>
          <ac:spMkLst>
            <pc:docMk/>
            <pc:sldMk cId="0" sldId="266"/>
            <ac:spMk id="6" creationId="{D2CD2132-5BCC-4984-A41F-E2B686986304}"/>
          </ac:spMkLst>
        </pc:spChg>
      </pc:sldChg>
      <pc:sldChg chg="addSp delSp modSp mod">
        <pc:chgData name="Maggy Mihardja" userId="cffcb7b6-ff37-40f2-ab01-08d6c20fcd16" providerId="ADAL" clId="{B987D9B8-2204-41A7-8680-0D049F1223CF}" dt="2026-08-18T01:49:46.700" v="71" actId="20577"/>
        <pc:sldMkLst>
          <pc:docMk/>
          <pc:sldMk cId="0" sldId="270"/>
        </pc:sldMkLst>
        <pc:spChg chg="mod">
          <ac:chgData name="Maggy Mihardja" userId="cffcb7b6-ff37-40f2-ab01-08d6c20fcd16" providerId="ADAL" clId="{B987D9B8-2204-41A7-8680-0D049F1223CF}" dt="2026-08-18T01:48:18.922" v="50"/>
          <ac:spMkLst>
            <pc:docMk/>
            <pc:sldMk cId="0" sldId="270"/>
            <ac:spMk id="3" creationId="{00000000-0000-0000-0000-000000000000}"/>
          </ac:spMkLst>
        </pc:spChg>
        <pc:spChg chg="del">
          <ac:chgData name="Maggy Mihardja" userId="cffcb7b6-ff37-40f2-ab01-08d6c20fcd16" providerId="ADAL" clId="{B987D9B8-2204-41A7-8680-0D049F1223CF}" dt="2026-08-18T01:27:10.319" v="10" actId="21"/>
          <ac:spMkLst>
            <pc:docMk/>
            <pc:sldMk cId="0" sldId="270"/>
            <ac:spMk id="6" creationId="{7E8C5F21-4104-45C7-8B02-4093FA98A896}"/>
          </ac:spMkLst>
        </pc:spChg>
        <pc:spChg chg="mod">
          <ac:chgData name="Maggy Mihardja" userId="cffcb7b6-ff37-40f2-ab01-08d6c20fcd16" providerId="ADAL" clId="{B987D9B8-2204-41A7-8680-0D049F1223CF}" dt="2026-08-18T01:49:06.243" v="59" actId="122"/>
          <ac:spMkLst>
            <pc:docMk/>
            <pc:sldMk cId="0" sldId="270"/>
            <ac:spMk id="7" creationId="{2269F56C-5794-4933-ABB6-DF3734E17980}"/>
          </ac:spMkLst>
        </pc:spChg>
        <pc:spChg chg="add mod">
          <ac:chgData name="Maggy Mihardja" userId="cffcb7b6-ff37-40f2-ab01-08d6c20fcd16" providerId="ADAL" clId="{B987D9B8-2204-41A7-8680-0D049F1223CF}" dt="2026-08-18T01:49:46.700" v="71" actId="20577"/>
          <ac:spMkLst>
            <pc:docMk/>
            <pc:sldMk cId="0" sldId="270"/>
            <ac:spMk id="8" creationId="{675C9680-DE92-4A54-A920-2366A65E56E9}"/>
          </ac:spMkLst>
        </pc:spChg>
      </pc:sldChg>
      <pc:sldChg chg="modSp mod">
        <pc:chgData name="Maggy Mihardja" userId="cffcb7b6-ff37-40f2-ab01-08d6c20fcd16" providerId="ADAL" clId="{B987D9B8-2204-41A7-8680-0D049F1223CF}" dt="2026-08-18T01:52:47.596" v="122" actId="6549"/>
        <pc:sldMkLst>
          <pc:docMk/>
          <pc:sldMk cId="0" sldId="276"/>
        </pc:sldMkLst>
        <pc:spChg chg="mod">
          <ac:chgData name="Maggy Mihardja" userId="cffcb7b6-ff37-40f2-ab01-08d6c20fcd16" providerId="ADAL" clId="{B987D9B8-2204-41A7-8680-0D049F1223CF}" dt="2026-08-18T01:52:47.596" v="122" actId="6549"/>
          <ac:spMkLst>
            <pc:docMk/>
            <pc:sldMk cId="0" sldId="276"/>
            <ac:spMk id="7" creationId="{1D4290A9-D30F-41AD-8C1A-3331DC68A66D}"/>
          </ac:spMkLst>
        </pc:spChg>
      </pc:sldChg>
      <pc:sldChg chg="addSp delSp">
        <pc:chgData name="Maggy Mihardja" userId="cffcb7b6-ff37-40f2-ab01-08d6c20fcd16" providerId="ADAL" clId="{B987D9B8-2204-41A7-8680-0D049F1223CF}" dt="2026-08-18T01:56:15.872" v="155"/>
        <pc:sldMkLst>
          <pc:docMk/>
          <pc:sldMk cId="0" sldId="302"/>
        </pc:sldMkLst>
        <pc:picChg chg="add">
          <ac:chgData name="Maggy Mihardja" userId="cffcb7b6-ff37-40f2-ab01-08d6c20fcd16" providerId="ADAL" clId="{B987D9B8-2204-41A7-8680-0D049F1223CF}" dt="2026-08-18T01:56:15.872" v="155"/>
          <ac:picMkLst>
            <pc:docMk/>
            <pc:sldMk cId="0" sldId="302"/>
            <ac:picMk id="5122" creationId="{8EC64149-30A4-43FA-9450-4C243E369D4C}"/>
          </ac:picMkLst>
        </pc:picChg>
        <pc:picChg chg="del">
          <ac:chgData name="Maggy Mihardja" userId="cffcb7b6-ff37-40f2-ab01-08d6c20fcd16" providerId="ADAL" clId="{B987D9B8-2204-41A7-8680-0D049F1223CF}" dt="2026-08-18T01:27:59.370" v="24" actId="21"/>
          <ac:picMkLst>
            <pc:docMk/>
            <pc:sldMk cId="0" sldId="302"/>
            <ac:picMk id="6146" creationId="{565E4C5B-36BB-4E0F-B7CF-8014B7321083}"/>
          </ac:picMkLst>
        </pc:picChg>
      </pc:sldChg>
      <pc:sldChg chg="addSp delSp modSp mod ord">
        <pc:chgData name="Maggy Mihardja" userId="cffcb7b6-ff37-40f2-ab01-08d6c20fcd16" providerId="ADAL" clId="{B987D9B8-2204-41A7-8680-0D049F1223CF}" dt="2026-08-18T01:54:19.511" v="146" actId="1076"/>
        <pc:sldMkLst>
          <pc:docMk/>
          <pc:sldMk cId="2556301287" sldId="356"/>
        </pc:sldMkLst>
        <pc:spChg chg="add mod">
          <ac:chgData name="Maggy Mihardja" userId="cffcb7b6-ff37-40f2-ab01-08d6c20fcd16" providerId="ADAL" clId="{B987D9B8-2204-41A7-8680-0D049F1223CF}" dt="2026-08-18T01:54:19.511" v="146" actId="1076"/>
          <ac:spMkLst>
            <pc:docMk/>
            <pc:sldMk cId="2556301287" sldId="356"/>
            <ac:spMk id="5" creationId="{F27D5CE4-CC8F-49D3-93CF-A6543495DFDD}"/>
          </ac:spMkLst>
        </pc:spChg>
        <pc:spChg chg="del">
          <ac:chgData name="Maggy Mihardja" userId="cffcb7b6-ff37-40f2-ab01-08d6c20fcd16" providerId="ADAL" clId="{B987D9B8-2204-41A7-8680-0D049F1223CF}" dt="2026-08-18T01:27:50.013" v="22" actId="21"/>
          <ac:spMkLst>
            <pc:docMk/>
            <pc:sldMk cId="2556301287" sldId="356"/>
            <ac:spMk id="7" creationId="{F52010C8-21F9-478A-BA4B-D11A2023EFA5}"/>
          </ac:spMkLst>
        </pc:spChg>
      </pc:sldChg>
      <pc:sldChg chg="addSp delSp">
        <pc:chgData name="Maggy Mihardja" userId="cffcb7b6-ff37-40f2-ab01-08d6c20fcd16" providerId="ADAL" clId="{B987D9B8-2204-41A7-8680-0D049F1223CF}" dt="2026-08-18T01:55:04.185" v="151"/>
        <pc:sldMkLst>
          <pc:docMk/>
          <pc:sldMk cId="428467079" sldId="365"/>
        </pc:sldMkLst>
        <pc:picChg chg="add">
          <ac:chgData name="Maggy Mihardja" userId="cffcb7b6-ff37-40f2-ab01-08d6c20fcd16" providerId="ADAL" clId="{B987D9B8-2204-41A7-8680-0D049F1223CF}" dt="2026-08-18T01:55:04.185" v="151"/>
          <ac:picMkLst>
            <pc:docMk/>
            <pc:sldMk cId="428467079" sldId="365"/>
            <ac:picMk id="2" creationId="{26E54A39-62F4-46AE-A187-9B613E38D631}"/>
          </ac:picMkLst>
        </pc:picChg>
        <pc:picChg chg="del">
          <ac:chgData name="Maggy Mihardja" userId="cffcb7b6-ff37-40f2-ab01-08d6c20fcd16" providerId="ADAL" clId="{B987D9B8-2204-41A7-8680-0D049F1223CF}" dt="2026-08-18T01:26:47.706" v="5" actId="21"/>
          <ac:picMkLst>
            <pc:docMk/>
            <pc:sldMk cId="428467079" sldId="365"/>
            <ac:picMk id="2050" creationId="{027414ED-F0D9-4AF2-821A-69A5DDFF3511}"/>
          </ac:picMkLst>
        </pc:picChg>
      </pc:sldChg>
      <pc:sldChg chg="addSp delSp modSp mod">
        <pc:chgData name="Maggy Mihardja" userId="cffcb7b6-ff37-40f2-ab01-08d6c20fcd16" providerId="ADAL" clId="{B987D9B8-2204-41A7-8680-0D049F1223CF}" dt="2026-08-18T01:53:40.399" v="134" actId="21"/>
        <pc:sldMkLst>
          <pc:docMk/>
          <pc:sldMk cId="2536335757" sldId="368"/>
        </pc:sldMkLst>
        <pc:spChg chg="del">
          <ac:chgData name="Maggy Mihardja" userId="cffcb7b6-ff37-40f2-ab01-08d6c20fcd16" providerId="ADAL" clId="{B987D9B8-2204-41A7-8680-0D049F1223CF}" dt="2026-08-18T01:27:40.359" v="19" actId="21"/>
          <ac:spMkLst>
            <pc:docMk/>
            <pc:sldMk cId="2536335757" sldId="368"/>
            <ac:spMk id="4" creationId="{D3AB4607-FED3-4E9F-8A25-9352465E7C13}"/>
          </ac:spMkLst>
        </pc:spChg>
        <pc:spChg chg="add mod">
          <ac:chgData name="Maggy Mihardja" userId="cffcb7b6-ff37-40f2-ab01-08d6c20fcd16" providerId="ADAL" clId="{B987D9B8-2204-41A7-8680-0D049F1223CF}" dt="2026-08-18T01:53:40.399" v="134" actId="21"/>
          <ac:spMkLst>
            <pc:docMk/>
            <pc:sldMk cId="2536335757" sldId="368"/>
            <ac:spMk id="5" creationId="{84504EE2-8583-48A2-B4B0-1056DCF9F6B6}"/>
          </ac:spMkLst>
        </pc:spChg>
      </pc:sldChg>
      <pc:sldChg chg="addSp delSp modSp mod">
        <pc:chgData name="Maggy Mihardja" userId="cffcb7b6-ff37-40f2-ab01-08d6c20fcd16" providerId="ADAL" clId="{B987D9B8-2204-41A7-8680-0D049F1223CF}" dt="2026-08-18T01:50:29.610" v="84" actId="1076"/>
        <pc:sldMkLst>
          <pc:docMk/>
          <pc:sldMk cId="304596709" sldId="369"/>
        </pc:sldMkLst>
        <pc:spChg chg="del">
          <ac:chgData name="Maggy Mihardja" userId="cffcb7b6-ff37-40f2-ab01-08d6c20fcd16" providerId="ADAL" clId="{B987D9B8-2204-41A7-8680-0D049F1223CF}" dt="2026-08-18T01:27:16.192" v="12" actId="21"/>
          <ac:spMkLst>
            <pc:docMk/>
            <pc:sldMk cId="304596709" sldId="369"/>
            <ac:spMk id="5" creationId="{D32F7AE9-F590-4774-A23E-69514F00C12F}"/>
          </ac:spMkLst>
        </pc:spChg>
        <pc:spChg chg="add mod">
          <ac:chgData name="Maggy Mihardja" userId="cffcb7b6-ff37-40f2-ab01-08d6c20fcd16" providerId="ADAL" clId="{B987D9B8-2204-41A7-8680-0D049F1223CF}" dt="2026-08-18T01:50:20.087" v="82" actId="20577"/>
          <ac:spMkLst>
            <pc:docMk/>
            <pc:sldMk cId="304596709" sldId="369"/>
            <ac:spMk id="6" creationId="{8D54162F-6468-4710-86EB-CF0B8B732F8C}"/>
          </ac:spMkLst>
        </pc:spChg>
        <pc:spChg chg="del">
          <ac:chgData name="Maggy Mihardja" userId="cffcb7b6-ff37-40f2-ab01-08d6c20fcd16" providerId="ADAL" clId="{B987D9B8-2204-41A7-8680-0D049F1223CF}" dt="2026-08-18T01:27:19.239" v="13" actId="21"/>
          <ac:spMkLst>
            <pc:docMk/>
            <pc:sldMk cId="304596709" sldId="369"/>
            <ac:spMk id="7" creationId="{BD608523-2453-4252-A539-0E5B2A85C846}"/>
          </ac:spMkLst>
        </pc:spChg>
        <pc:spChg chg="add mod">
          <ac:chgData name="Maggy Mihardja" userId="cffcb7b6-ff37-40f2-ab01-08d6c20fcd16" providerId="ADAL" clId="{B987D9B8-2204-41A7-8680-0D049F1223CF}" dt="2026-08-18T01:50:29.610" v="84" actId="1076"/>
          <ac:spMkLst>
            <pc:docMk/>
            <pc:sldMk cId="304596709" sldId="369"/>
            <ac:spMk id="8" creationId="{E26EA06E-89B5-46AC-B6C0-F5329AC7A23B}"/>
          </ac:spMkLst>
        </pc:spChg>
      </pc:sldChg>
      <pc:sldChg chg="addSp delSp modSp mod ord">
        <pc:chgData name="Maggy Mihardja" userId="cffcb7b6-ff37-40f2-ab01-08d6c20fcd16" providerId="ADAL" clId="{B987D9B8-2204-41A7-8680-0D049F1223CF}" dt="2026-08-18T01:51:42.907" v="104" actId="1076"/>
        <pc:sldMkLst>
          <pc:docMk/>
          <pc:sldMk cId="3864676366" sldId="372"/>
        </pc:sldMkLst>
        <pc:spChg chg="del">
          <ac:chgData name="Maggy Mihardja" userId="cffcb7b6-ff37-40f2-ab01-08d6c20fcd16" providerId="ADAL" clId="{B987D9B8-2204-41A7-8680-0D049F1223CF}" dt="2026-08-18T01:27:29.502" v="16" actId="21"/>
          <ac:spMkLst>
            <pc:docMk/>
            <pc:sldMk cId="3864676366" sldId="372"/>
            <ac:spMk id="5" creationId="{D030F819-85B9-482F-A622-633DBBCFF6EA}"/>
          </ac:spMkLst>
        </pc:spChg>
        <pc:spChg chg="add mod">
          <ac:chgData name="Maggy Mihardja" userId="cffcb7b6-ff37-40f2-ab01-08d6c20fcd16" providerId="ADAL" clId="{B987D9B8-2204-41A7-8680-0D049F1223CF}" dt="2026-08-18T01:51:42.907" v="104" actId="1076"/>
          <ac:spMkLst>
            <pc:docMk/>
            <pc:sldMk cId="3864676366" sldId="372"/>
            <ac:spMk id="6" creationId="{DFFED5AF-DE38-4E1F-898E-40AB20A42784}"/>
          </ac:spMkLst>
        </pc:spChg>
        <pc:picChg chg="mod">
          <ac:chgData name="Maggy Mihardja" userId="cffcb7b6-ff37-40f2-ab01-08d6c20fcd16" providerId="ADAL" clId="{B987D9B8-2204-41A7-8680-0D049F1223CF}" dt="2026-08-18T01:51:25.895" v="100" actId="1076"/>
          <ac:picMkLst>
            <pc:docMk/>
            <pc:sldMk cId="3864676366" sldId="372"/>
            <ac:picMk id="2" creationId="{6A444DE0-36B6-4810-BD92-AE66EB54216C}"/>
          </ac:picMkLst>
        </pc:picChg>
        <pc:picChg chg="del">
          <ac:chgData name="Maggy Mihardja" userId="cffcb7b6-ff37-40f2-ab01-08d6c20fcd16" providerId="ADAL" clId="{B987D9B8-2204-41A7-8680-0D049F1223CF}" dt="2026-08-18T01:27:31.298" v="17" actId="21"/>
          <ac:picMkLst>
            <pc:docMk/>
            <pc:sldMk cId="3864676366" sldId="372"/>
            <ac:picMk id="4" creationId="{DF2C3F70-414F-4134-A85C-A9BB0AE61469}"/>
          </ac:picMkLst>
        </pc:picChg>
      </pc:sldChg>
      <pc:sldChg chg="addSp delSp modSp mod">
        <pc:chgData name="Maggy Mihardja" userId="cffcb7b6-ff37-40f2-ab01-08d6c20fcd16" providerId="ADAL" clId="{B987D9B8-2204-41A7-8680-0D049F1223CF}" dt="2026-08-18T01:48:00.663" v="48" actId="1076"/>
        <pc:sldMkLst>
          <pc:docMk/>
          <pc:sldMk cId="2803404075" sldId="374"/>
        </pc:sldMkLst>
        <pc:spChg chg="add mod">
          <ac:chgData name="Maggy Mihardja" userId="cffcb7b6-ff37-40f2-ab01-08d6c20fcd16" providerId="ADAL" clId="{B987D9B8-2204-41A7-8680-0D049F1223CF}" dt="2026-08-18T01:46:59.293" v="47" actId="255"/>
          <ac:spMkLst>
            <pc:docMk/>
            <pc:sldMk cId="2803404075" sldId="374"/>
            <ac:spMk id="5" creationId="{83B3E5B6-8D0F-4688-BCC1-C5B7B45F5EEB}"/>
          </ac:spMkLst>
        </pc:spChg>
        <pc:spChg chg="del">
          <ac:chgData name="Maggy Mihardja" userId="cffcb7b6-ff37-40f2-ab01-08d6c20fcd16" providerId="ADAL" clId="{B987D9B8-2204-41A7-8680-0D049F1223CF}" dt="2026-08-18T01:27:04.774" v="9" actId="21"/>
          <ac:spMkLst>
            <pc:docMk/>
            <pc:sldMk cId="2803404075" sldId="374"/>
            <ac:spMk id="7" creationId="{AD6C92E0-CA9A-4C8B-B83D-AC81D0AB5DBB}"/>
          </ac:spMkLst>
        </pc:spChg>
        <pc:picChg chg="mod">
          <ac:chgData name="Maggy Mihardja" userId="cffcb7b6-ff37-40f2-ab01-08d6c20fcd16" providerId="ADAL" clId="{B987D9B8-2204-41A7-8680-0D049F1223CF}" dt="2026-08-18T01:48:00.663" v="48" actId="1076"/>
          <ac:picMkLst>
            <pc:docMk/>
            <pc:sldMk cId="2803404075" sldId="374"/>
            <ac:picMk id="6" creationId="{3CDA90A0-F15C-48D8-8B99-04BEC7FB6EEE}"/>
          </ac:picMkLst>
        </pc:picChg>
      </pc:sldChg>
      <pc:sldChg chg="delSp del mod">
        <pc:chgData name="Maggy Mihardja" userId="cffcb7b6-ff37-40f2-ab01-08d6c20fcd16" providerId="ADAL" clId="{B987D9B8-2204-41A7-8680-0D049F1223CF}" dt="2026-08-18T01:54:26.400" v="147" actId="2696"/>
        <pc:sldMkLst>
          <pc:docMk/>
          <pc:sldMk cId="2044547320" sldId="377"/>
        </pc:sldMkLst>
        <pc:spChg chg="del">
          <ac:chgData name="Maggy Mihardja" userId="cffcb7b6-ff37-40f2-ab01-08d6c20fcd16" providerId="ADAL" clId="{B987D9B8-2204-41A7-8680-0D049F1223CF}" dt="2026-08-18T01:27:43.108" v="20" actId="21"/>
          <ac:spMkLst>
            <pc:docMk/>
            <pc:sldMk cId="2044547320" sldId="377"/>
            <ac:spMk id="4" creationId="{4AF99A2E-D0A0-492B-9E23-5556C26ABACE}"/>
          </ac:spMkLst>
        </pc:spChg>
      </pc:sldChg>
      <pc:sldChg chg="addSp delSp modSp mod">
        <pc:chgData name="Maggy Mihardja" userId="cffcb7b6-ff37-40f2-ab01-08d6c20fcd16" providerId="ADAL" clId="{B987D9B8-2204-41A7-8680-0D049F1223CF}" dt="2026-08-18T01:51:47.234" v="105" actId="1076"/>
        <pc:sldMkLst>
          <pc:docMk/>
          <pc:sldMk cId="408275215" sldId="379"/>
        </pc:sldMkLst>
        <pc:spChg chg="del">
          <ac:chgData name="Maggy Mihardja" userId="cffcb7b6-ff37-40f2-ab01-08d6c20fcd16" providerId="ADAL" clId="{B987D9B8-2204-41A7-8680-0D049F1223CF}" dt="2026-08-18T01:27:22.644" v="14" actId="21"/>
          <ac:spMkLst>
            <pc:docMk/>
            <pc:sldMk cId="408275215" sldId="379"/>
            <ac:spMk id="4" creationId="{F5AD03E0-14AF-45B2-A84D-0EA102A067FC}"/>
          </ac:spMkLst>
        </pc:spChg>
        <pc:spChg chg="add mod">
          <ac:chgData name="Maggy Mihardja" userId="cffcb7b6-ff37-40f2-ab01-08d6c20fcd16" providerId="ADAL" clId="{B987D9B8-2204-41A7-8680-0D049F1223CF}" dt="2026-08-18T01:51:47.234" v="105" actId="1076"/>
          <ac:spMkLst>
            <pc:docMk/>
            <pc:sldMk cId="408275215" sldId="379"/>
            <ac:spMk id="5" creationId="{34C252A5-08D2-4832-B76E-704DF204D81D}"/>
          </ac:spMkLst>
        </pc:spChg>
      </pc:sldChg>
      <pc:sldChg chg="addSp delSp modSp mod ord">
        <pc:chgData name="Maggy Mihardja" userId="cffcb7b6-ff37-40f2-ab01-08d6c20fcd16" providerId="ADAL" clId="{B987D9B8-2204-41A7-8680-0D049F1223CF}" dt="2026-08-18T01:54:04.894" v="140" actId="21"/>
        <pc:sldMkLst>
          <pc:docMk/>
          <pc:sldMk cId="2129792635" sldId="380"/>
        </pc:sldMkLst>
        <pc:spChg chg="del">
          <ac:chgData name="Maggy Mihardja" userId="cffcb7b6-ff37-40f2-ab01-08d6c20fcd16" providerId="ADAL" clId="{B987D9B8-2204-41A7-8680-0D049F1223CF}" dt="2026-08-18T01:27:25.315" v="15" actId="21"/>
          <ac:spMkLst>
            <pc:docMk/>
            <pc:sldMk cId="2129792635" sldId="380"/>
            <ac:spMk id="4" creationId="{43C28CD8-CC3D-4C3B-9E70-8E3DB3D0D8B6}"/>
          </ac:spMkLst>
        </pc:spChg>
        <pc:spChg chg="add mod">
          <ac:chgData name="Maggy Mihardja" userId="cffcb7b6-ff37-40f2-ab01-08d6c20fcd16" providerId="ADAL" clId="{B987D9B8-2204-41A7-8680-0D049F1223CF}" dt="2026-08-18T01:54:04.894" v="140" actId="21"/>
          <ac:spMkLst>
            <pc:docMk/>
            <pc:sldMk cId="2129792635" sldId="380"/>
            <ac:spMk id="5" creationId="{E2D5A916-5110-4446-866F-98AA37CEE2E9}"/>
          </ac:spMkLst>
        </pc:spChg>
      </pc:sldChg>
      <pc:sldChg chg="addSp delSp">
        <pc:chgData name="Maggy Mihardja" userId="cffcb7b6-ff37-40f2-ab01-08d6c20fcd16" providerId="ADAL" clId="{B987D9B8-2204-41A7-8680-0D049F1223CF}" dt="2026-08-18T01:56:04.293" v="154"/>
        <pc:sldMkLst>
          <pc:docMk/>
          <pc:sldMk cId="3413316728" sldId="381"/>
        </pc:sldMkLst>
        <pc:picChg chg="add">
          <ac:chgData name="Maggy Mihardja" userId="cffcb7b6-ff37-40f2-ab01-08d6c20fcd16" providerId="ADAL" clId="{B987D9B8-2204-41A7-8680-0D049F1223CF}" dt="2026-08-18T01:56:04.293" v="154"/>
          <ac:picMkLst>
            <pc:docMk/>
            <pc:sldMk cId="3413316728" sldId="381"/>
            <ac:picMk id="4098" creationId="{42A771D3-6A82-4BB7-A8EE-5849EB5A4129}"/>
          </ac:picMkLst>
        </pc:picChg>
        <pc:picChg chg="del">
          <ac:chgData name="Maggy Mihardja" userId="cffcb7b6-ff37-40f2-ab01-08d6c20fcd16" providerId="ADAL" clId="{B987D9B8-2204-41A7-8680-0D049F1223CF}" dt="2026-08-18T01:27:52.059" v="23" actId="21"/>
          <ac:picMkLst>
            <pc:docMk/>
            <pc:sldMk cId="3413316728" sldId="381"/>
            <ac:picMk id="5122" creationId="{BB39EE50-6CD9-4B44-A67D-8C14DDAA0AD0}"/>
          </ac:picMkLst>
        </pc:picChg>
      </pc:sldChg>
      <pc:sldChg chg="addSp delSp modSp mod">
        <pc:chgData name="Maggy Mihardja" userId="cffcb7b6-ff37-40f2-ab01-08d6c20fcd16" providerId="ADAL" clId="{B987D9B8-2204-41A7-8680-0D049F1223CF}" dt="2026-08-18T01:48:05.943" v="49" actId="1076"/>
        <pc:sldMkLst>
          <pc:docMk/>
          <pc:sldMk cId="2953679834" sldId="382"/>
        </pc:sldMkLst>
        <pc:spChg chg="del">
          <ac:chgData name="Maggy Mihardja" userId="cffcb7b6-ff37-40f2-ab01-08d6c20fcd16" providerId="ADAL" clId="{B987D9B8-2204-41A7-8680-0D049F1223CF}" dt="2026-08-18T01:27:01.821" v="8" actId="21"/>
          <ac:spMkLst>
            <pc:docMk/>
            <pc:sldMk cId="2953679834" sldId="382"/>
            <ac:spMk id="3" creationId="{4896F6AB-B876-4691-9F25-503D550EEB5D}"/>
          </ac:spMkLst>
        </pc:spChg>
        <pc:spChg chg="add mod">
          <ac:chgData name="Maggy Mihardja" userId="cffcb7b6-ff37-40f2-ab01-08d6c20fcd16" providerId="ADAL" clId="{B987D9B8-2204-41A7-8680-0D049F1223CF}" dt="2026-08-18T01:48:05.943" v="49" actId="1076"/>
          <ac:spMkLst>
            <pc:docMk/>
            <pc:sldMk cId="2953679834" sldId="382"/>
            <ac:spMk id="4" creationId="{5CA2BC87-1210-43F9-89C6-A6726186C027}"/>
          </ac:spMkLst>
        </pc:spChg>
      </pc:sldChg>
      <pc:sldChg chg="delSp del mod">
        <pc:chgData name="Maggy Mihardja" userId="cffcb7b6-ff37-40f2-ab01-08d6c20fcd16" providerId="ADAL" clId="{B987D9B8-2204-41A7-8680-0D049F1223CF}" dt="2026-08-18T01:54:28.524" v="148" actId="2696"/>
        <pc:sldMkLst>
          <pc:docMk/>
          <pc:sldMk cId="3205413556" sldId="383"/>
        </pc:sldMkLst>
        <pc:spChg chg="del">
          <ac:chgData name="Maggy Mihardja" userId="cffcb7b6-ff37-40f2-ab01-08d6c20fcd16" providerId="ADAL" clId="{B987D9B8-2204-41A7-8680-0D049F1223CF}" dt="2026-08-18T01:27:46.014" v="21" actId="21"/>
          <ac:spMkLst>
            <pc:docMk/>
            <pc:sldMk cId="3205413556" sldId="383"/>
            <ac:spMk id="3" creationId="{CEFA5979-9105-4CFF-8E3F-07D8B60BFF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8/18/2026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8/18/2026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8/18/2026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8/18/2026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8/18/2026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8/18/2026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8/18/2026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8/18/2026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8/18/2026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8/18/2026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8/18/2026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8/18/2026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8/18/2026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28</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11 October 2026</a:t>
            </a:r>
          </a:p>
        </p:txBody>
      </p:sp>
      <p:pic>
        <p:nvPicPr>
          <p:cNvPr id="2" name="Picture 2" descr="Colour Image">
            <a:extLst>
              <a:ext uri="{FF2B5EF4-FFF2-40B4-BE49-F238E27FC236}">
                <a16:creationId xmlns:a16="http://schemas.microsoft.com/office/drawing/2014/main" id="{6035EC31-7D71-4390-985C-4C09D8412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6" name="TextBox 5">
            <a:extLst>
              <a:ext uri="{FF2B5EF4-FFF2-40B4-BE49-F238E27FC236}">
                <a16:creationId xmlns:a16="http://schemas.microsoft.com/office/drawing/2014/main" id="{D2CD2132-5BCC-4984-A41F-E2B686986304}"/>
              </a:ext>
            </a:extLst>
          </p:cNvPr>
          <p:cNvSpPr txBox="1"/>
          <p:nvPr/>
        </p:nvSpPr>
        <p:spPr>
          <a:xfrm>
            <a:off x="179512" y="411510"/>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(Isaiah 25:6-10)</a:t>
            </a:r>
          </a:p>
          <a:p>
            <a:r>
              <a:rPr lang="en-AU" sz="3600" b="1" i="1" dirty="0">
                <a:effectLst/>
                <a:ea typeface="Times New Roman" panose="02020603050405020304" pitchFamily="18" charset="0"/>
                <a:cs typeface="Times New Roman" panose="02020603050405020304" pitchFamily="18" charset="0"/>
              </a:rPr>
              <a:t>A reading from the prophet Isaiah</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On this mountain, the Lord of hosts will prepare for all people a banquet of rich food, a banquet of fine wines, of food rich and juicy, of fine strained wines. On this mountain he will remove the mourning veil covering all peoples, and the shroud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A2BC87-1210-43F9-89C6-A6726186C027}"/>
              </a:ext>
            </a:extLst>
          </p:cNvPr>
          <p:cNvSpPr txBox="1"/>
          <p:nvPr/>
        </p:nvSpPr>
        <p:spPr>
          <a:xfrm>
            <a:off x="179512" y="195486"/>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enwrapping all nations, he will destroy Death for ever. The Lord will wipe away the tears from every cheek; he will take away his people's shame everywhere on earth, for the Lord has said so. That day, it will be said: See, this is our God in whom we hoped for salvation; the Lord is the one in whom we hoped. We exult and we rejoice that he has</a:t>
            </a:r>
            <a:endParaRPr lang="en-AU" sz="3600" dirty="0"/>
          </a:p>
        </p:txBody>
      </p:sp>
    </p:spTree>
    <p:extLst>
      <p:ext uri="{BB962C8B-B14F-4D97-AF65-F5344CB8AC3E}">
        <p14:creationId xmlns:p14="http://schemas.microsoft.com/office/powerpoint/2010/main" val="295367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139952" y="3003798"/>
            <a:ext cx="4237087" cy="1012024"/>
          </a:xfrm>
          <a:prstGeom prst="rect">
            <a:avLst/>
          </a:prstGeom>
        </p:spPr>
      </p:pic>
      <p:sp>
        <p:nvSpPr>
          <p:cNvPr id="5" name="TextBox 4">
            <a:extLst>
              <a:ext uri="{FF2B5EF4-FFF2-40B4-BE49-F238E27FC236}">
                <a16:creationId xmlns:a16="http://schemas.microsoft.com/office/drawing/2014/main" id="{83B3E5B6-8D0F-4688-BCC1-C5B7B45F5EEB}"/>
              </a:ext>
            </a:extLst>
          </p:cNvPr>
          <p:cNvSpPr txBox="1"/>
          <p:nvPr/>
        </p:nvSpPr>
        <p:spPr>
          <a:xfrm>
            <a:off x="179512" y="339502"/>
            <a:ext cx="8784976" cy="1200329"/>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saved us; for the hand of the Lord rests on this mountain.</a:t>
            </a:r>
            <a:endParaRPr lang="en-AU" sz="3600" dirty="0"/>
          </a:p>
        </p:txBody>
      </p:sp>
    </p:spTree>
    <p:extLst>
      <p:ext uri="{BB962C8B-B14F-4D97-AF65-F5344CB8AC3E}">
        <p14:creationId xmlns:p14="http://schemas.microsoft.com/office/powerpoint/2010/main" val="280340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22. R. v.6)</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07504" y="378023"/>
            <a:ext cx="8775443" cy="1200329"/>
          </a:xfrm>
          <a:prstGeom prst="rect">
            <a:avLst/>
          </a:prstGeom>
          <a:noFill/>
        </p:spPr>
        <p:txBody>
          <a:bodyPr wrap="square">
            <a:spAutoFit/>
          </a:bodyPr>
          <a:lstStyle/>
          <a:p>
            <a:pPr marL="228600" algn="ctr"/>
            <a:r>
              <a:rPr lang="en-AU" sz="3600" b="1" dirty="0">
                <a:solidFill>
                  <a:srgbClr val="FF0000"/>
                </a:solidFill>
                <a:effectLst/>
                <a:ea typeface="Times New Roman" panose="02020603050405020304" pitchFamily="18" charset="0"/>
                <a:cs typeface="Times New Roman" panose="02020603050405020304" pitchFamily="18" charset="0"/>
              </a:rPr>
              <a:t>(R.) I shall live in the house of the Lord all the days of my life.</a:t>
            </a:r>
          </a:p>
        </p:txBody>
      </p:sp>
      <p:sp>
        <p:nvSpPr>
          <p:cNvPr id="8" name="TextBox 7">
            <a:extLst>
              <a:ext uri="{FF2B5EF4-FFF2-40B4-BE49-F238E27FC236}">
                <a16:creationId xmlns:a16="http://schemas.microsoft.com/office/drawing/2014/main" id="{675C9680-DE92-4A54-A920-2366A65E56E9}"/>
              </a:ext>
            </a:extLst>
          </p:cNvPr>
          <p:cNvSpPr txBox="1"/>
          <p:nvPr/>
        </p:nvSpPr>
        <p:spPr>
          <a:xfrm>
            <a:off x="143508" y="1491630"/>
            <a:ext cx="8856984" cy="3539430"/>
          </a:xfrm>
          <a:prstGeom prst="rect">
            <a:avLst/>
          </a:prstGeom>
          <a:noFill/>
        </p:spPr>
        <p:txBody>
          <a:bodyPr wrap="square">
            <a:spAutoFit/>
          </a:bodyPr>
          <a:lstStyle/>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1.	  The Lord is my shepherd; there is nothing I shall want. Fresh and green are the pastures where he gives me repose. Near restful waters he leads me, to revive my drooping spirit.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2.	  He guides me along the right path; he is true to his name. If I should walk in the valley of darkness no evil would I fear. You are there with your crook and your staff; with these you give me comfort.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D54162F-6468-4710-86EB-CF0B8B732F8C}"/>
              </a:ext>
            </a:extLst>
          </p:cNvPr>
          <p:cNvSpPr txBox="1"/>
          <p:nvPr/>
        </p:nvSpPr>
        <p:spPr>
          <a:xfrm>
            <a:off x="179512" y="1563638"/>
            <a:ext cx="8856984" cy="2677656"/>
          </a:xfrm>
          <a:prstGeom prst="rect">
            <a:avLst/>
          </a:prstGeom>
          <a:noFill/>
        </p:spPr>
        <p:txBody>
          <a:bodyPr wrap="square">
            <a:spAutoFit/>
          </a:bodyPr>
          <a:lstStyle/>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3.	  You have prepared a banquet for me in the sight of my foes. My head you have anointed with oil; my cup is overflowing.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4.	  Surely goodness and kindness shall follow me all the days of my life. In the Lord’s own house shall I dwell for ever and ever.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26EA06E-89B5-46AC-B6C0-F5329AC7A23B}"/>
              </a:ext>
            </a:extLst>
          </p:cNvPr>
          <p:cNvSpPr txBox="1"/>
          <p:nvPr/>
        </p:nvSpPr>
        <p:spPr>
          <a:xfrm>
            <a:off x="107504" y="195486"/>
            <a:ext cx="8775443" cy="1200329"/>
          </a:xfrm>
          <a:prstGeom prst="rect">
            <a:avLst/>
          </a:prstGeom>
          <a:noFill/>
        </p:spPr>
        <p:txBody>
          <a:bodyPr wrap="square">
            <a:spAutoFit/>
          </a:bodyPr>
          <a:lstStyle/>
          <a:p>
            <a:pPr marL="228600" algn="ctr"/>
            <a:r>
              <a:rPr lang="en-AU" sz="3600" b="1" dirty="0">
                <a:solidFill>
                  <a:srgbClr val="FF0000"/>
                </a:solidFill>
                <a:effectLst/>
                <a:ea typeface="Times New Roman" panose="02020603050405020304" pitchFamily="18" charset="0"/>
                <a:cs typeface="Times New Roman" panose="02020603050405020304" pitchFamily="18" charset="0"/>
              </a:rPr>
              <a:t>(R.) I shall live in the house of the Lord all the days of my life.</a:t>
            </a:r>
          </a:p>
        </p:txBody>
      </p:sp>
    </p:spTree>
    <p:extLst>
      <p:ext uri="{BB962C8B-B14F-4D97-AF65-F5344CB8AC3E}">
        <p14:creationId xmlns:p14="http://schemas.microsoft.com/office/powerpoint/2010/main" val="30459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C252A5-08D2-4832-B76E-704DF204D81D}"/>
              </a:ext>
            </a:extLst>
          </p:cNvPr>
          <p:cNvSpPr txBox="1"/>
          <p:nvPr/>
        </p:nvSpPr>
        <p:spPr>
          <a:xfrm>
            <a:off x="179512" y="123478"/>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Second Reading (Philippians 4:12-14. 19-20)</a:t>
            </a:r>
          </a:p>
          <a:p>
            <a:r>
              <a:rPr lang="en-AU" sz="3600" b="1" i="1" dirty="0">
                <a:effectLst/>
                <a:ea typeface="Times New Roman" panose="02020603050405020304" pitchFamily="18" charset="0"/>
                <a:cs typeface="Times New Roman" panose="02020603050405020304" pitchFamily="18" charset="0"/>
              </a:rPr>
              <a:t>A reading from the letter of St Paul to the Philippians</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I know how to be poor and I know how to be rich too. I have been through my initiation and now I am ready for anything anywhere: full stomach or empty stomach, poverty or plenty. There is nothing I cannot master with</a:t>
            </a:r>
          </a:p>
        </p:txBody>
      </p:sp>
    </p:spTree>
    <p:extLst>
      <p:ext uri="{BB962C8B-B14F-4D97-AF65-F5344CB8AC3E}">
        <p14:creationId xmlns:p14="http://schemas.microsoft.com/office/powerpoint/2010/main" val="40827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5076056" y="3939902"/>
            <a:ext cx="3515281" cy="1080120"/>
          </a:xfrm>
          <a:prstGeom prst="rect">
            <a:avLst/>
          </a:prstGeom>
        </p:spPr>
      </p:pic>
      <p:sp>
        <p:nvSpPr>
          <p:cNvPr id="6" name="TextBox 5">
            <a:extLst>
              <a:ext uri="{FF2B5EF4-FFF2-40B4-BE49-F238E27FC236}">
                <a16:creationId xmlns:a16="http://schemas.microsoft.com/office/drawing/2014/main" id="{DFFED5AF-DE38-4E1F-898E-40AB20A42784}"/>
              </a:ext>
            </a:extLst>
          </p:cNvPr>
          <p:cNvSpPr txBox="1"/>
          <p:nvPr/>
        </p:nvSpPr>
        <p:spPr>
          <a:xfrm>
            <a:off x="179512" y="138346"/>
            <a:ext cx="8784976" cy="3416320"/>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the help of the One who gives me strength. All the same, it was good of you to share with me in my hardships. In return my God will fulfil all your needs, in Christ Jesus, as lavishly as only God can. Glory to God, our Father, for ever and ever. Amen.</a:t>
            </a:r>
            <a:endParaRPr lang="en-AU" sz="3600" dirty="0"/>
          </a:p>
        </p:txBody>
      </p:sp>
    </p:spTree>
    <p:extLst>
      <p:ext uri="{BB962C8B-B14F-4D97-AF65-F5344CB8AC3E}">
        <p14:creationId xmlns:p14="http://schemas.microsoft.com/office/powerpoint/2010/main" val="386467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8856984"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179512" y="841817"/>
            <a:ext cx="8784976" cy="3785652"/>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algn="ctr"/>
            <a:r>
              <a:rPr lang="en-AU" sz="3600" b="1" dirty="0">
                <a:effectLst/>
                <a:ea typeface="Times New Roman" panose="02020603050405020304" pitchFamily="18" charset="0"/>
                <a:cs typeface="Times New Roman" panose="02020603050405020304" pitchFamily="18" charset="0"/>
              </a:rPr>
              <a:t>May the Father of our Lord Jesus Christ enlighten the eyes of our heart</a:t>
            </a:r>
            <a:r>
              <a:rPr lang="en-AU" sz="3600" b="1" dirty="0">
                <a:ea typeface="Times New Roman" panose="02020603050405020304" pitchFamily="18" charset="0"/>
                <a:cs typeface="Times New Roman" panose="02020603050405020304" pitchFamily="18" charset="0"/>
              </a:rPr>
              <a:t> </a:t>
            </a:r>
            <a:r>
              <a:rPr lang="en-AU" sz="3600" b="1" dirty="0">
                <a:effectLst/>
                <a:ea typeface="Times New Roman" panose="02020603050405020304" pitchFamily="18" charset="0"/>
                <a:cs typeface="Times New Roman" panose="02020603050405020304" pitchFamily="18" charset="0"/>
              </a:rPr>
              <a:t>that we might see how great is the hope to which we are called.</a:t>
            </a:r>
          </a:p>
          <a:p>
            <a:pPr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504EE2-8583-48A2-B4B0-1056DCF9F6B6}"/>
              </a:ext>
            </a:extLst>
          </p:cNvPr>
          <p:cNvSpPr txBox="1"/>
          <p:nvPr/>
        </p:nvSpPr>
        <p:spPr>
          <a:xfrm>
            <a:off x="179512"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Gospel (Matthew 22:1-10)</a:t>
            </a:r>
          </a:p>
          <a:p>
            <a:r>
              <a:rPr lang="en-AU" sz="3600" b="1" dirty="0">
                <a:effectLst/>
                <a:ea typeface="Times New Roman" panose="02020603050405020304" pitchFamily="18" charset="0"/>
                <a:cs typeface="Times New Roman" panose="02020603050405020304" pitchFamily="18" charset="0"/>
              </a:rPr>
              <a:t>Jesus said to the chief priests and elders of the people: “The kingdom of heaven may be compared to a king who gave a feast for his son’s wedding. He sent his servants to call those who had been invited, but they would not come. Next he sent some more servants. “Tell those who have been invited” he said “that I have my banquet all prepared, my</a:t>
            </a:r>
          </a:p>
        </p:txBody>
      </p:sp>
    </p:spTree>
    <p:extLst>
      <p:ext uri="{BB962C8B-B14F-4D97-AF65-F5344CB8AC3E}">
        <p14:creationId xmlns:p14="http://schemas.microsoft.com/office/powerpoint/2010/main" val="253633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D5A916-5110-4446-866F-98AA37CEE2E9}"/>
              </a:ext>
            </a:extLst>
          </p:cNvPr>
          <p:cNvSpPr txBox="1"/>
          <p:nvPr/>
        </p:nvSpPr>
        <p:spPr>
          <a:xfrm>
            <a:off x="107504"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oxen and fattened cattle have been slaughtered, everything is ready. Come to the wedding.” But they were not interested: one went off to his farm, another to his business, and the rest seized his servants, maltreated them and killed them. The king was furious. He dispatched his troops, destroyed those murderers and burnt their town. Then he said to his servants, “The wedding is ready; </a:t>
            </a:r>
            <a:endParaRPr lang="en-AU" sz="3600" dirty="0"/>
          </a:p>
        </p:txBody>
      </p:sp>
    </p:spTree>
    <p:extLst>
      <p:ext uri="{BB962C8B-B14F-4D97-AF65-F5344CB8AC3E}">
        <p14:creationId xmlns:p14="http://schemas.microsoft.com/office/powerpoint/2010/main" val="212979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D53585-1E46-4334-A6BA-C4F659E16B8D}"/>
              </a:ext>
            </a:extLst>
          </p:cNvPr>
          <p:cNvPicPr>
            <a:picLocks noChangeAspect="1"/>
          </p:cNvPicPr>
          <p:nvPr/>
        </p:nvPicPr>
        <p:blipFill>
          <a:blip r:embed="rId2"/>
          <a:stretch>
            <a:fillRect/>
          </a:stretch>
        </p:blipFill>
        <p:spPr>
          <a:xfrm>
            <a:off x="4355976" y="4088801"/>
            <a:ext cx="4279763" cy="1054699"/>
          </a:xfrm>
          <a:prstGeom prst="rect">
            <a:avLst/>
          </a:prstGeom>
        </p:spPr>
      </p:pic>
      <p:sp>
        <p:nvSpPr>
          <p:cNvPr id="5" name="TextBox 4">
            <a:extLst>
              <a:ext uri="{FF2B5EF4-FFF2-40B4-BE49-F238E27FC236}">
                <a16:creationId xmlns:a16="http://schemas.microsoft.com/office/drawing/2014/main" id="{F27D5CE4-CC8F-49D3-93CF-A6543495DFDD}"/>
              </a:ext>
            </a:extLst>
          </p:cNvPr>
          <p:cNvSpPr txBox="1"/>
          <p:nvPr/>
        </p:nvSpPr>
        <p:spPr>
          <a:xfrm>
            <a:off x="179512" y="0"/>
            <a:ext cx="8784976" cy="3970318"/>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but as those who were invited proved to be unworthy, go to the crossroads in the town and invite everyone you can find to the wedding.” So these servants went out on to the roads and collected together everyone they could find, bad and good alike; and the wedding hall was filled with guests.’</a:t>
            </a:r>
            <a:endParaRPr lang="en-AU" dirty="0"/>
          </a:p>
        </p:txBody>
      </p:sp>
    </p:spTree>
    <p:extLst>
      <p:ext uri="{BB962C8B-B14F-4D97-AF65-F5344CB8AC3E}">
        <p14:creationId xmlns:p14="http://schemas.microsoft.com/office/powerpoint/2010/main" val="2556301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lour Image">
            <a:extLst>
              <a:ext uri="{FF2B5EF4-FFF2-40B4-BE49-F238E27FC236}">
                <a16:creationId xmlns:a16="http://schemas.microsoft.com/office/drawing/2014/main" id="{42A771D3-6A82-4BB7-A8EE-5849EB5A4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316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lour Image">
            <a:extLst>
              <a:ext uri="{FF2B5EF4-FFF2-40B4-BE49-F238E27FC236}">
                <a16:creationId xmlns:a16="http://schemas.microsoft.com/office/drawing/2014/main" id="{26E54A39-62F4-46AE-A187-9B613E38D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lour Image">
            <a:extLst>
              <a:ext uri="{FF2B5EF4-FFF2-40B4-BE49-F238E27FC236}">
                <a16:creationId xmlns:a16="http://schemas.microsoft.com/office/drawing/2014/main" id="{8EC64149-30A4-43FA-9450-4C243E369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 name="Picture 2" descr="Portrait Photo">
            <a:extLst>
              <a:ext uri="{FF2B5EF4-FFF2-40B4-BE49-F238E27FC236}">
                <a16:creationId xmlns:a16="http://schemas.microsoft.com/office/drawing/2014/main" id="{EAF785FE-95DA-4F47-A78F-C9C1D1FBAF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591228"/>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3917</TotalTime>
  <Words>1968</Words>
  <Application>Microsoft Office PowerPoint</Application>
  <PresentationFormat>On-screen Show (16:9)</PresentationFormat>
  <Paragraphs>119</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564</cp:revision>
  <dcterms:created xsi:type="dcterms:W3CDTF">2018-05-02T03:37:20Z</dcterms:created>
  <dcterms:modified xsi:type="dcterms:W3CDTF">2026-08-18T01:56:31Z</dcterms:modified>
</cp:coreProperties>
</file>