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69" r:id="rId1"/>
  </p:sldMasterIdLst>
  <p:notesMasterIdLst>
    <p:notesMasterId r:id="rId52"/>
  </p:notesMasterIdLst>
  <p:sldIdLst>
    <p:sldId id="256" r:id="rId2"/>
    <p:sldId id="257" r:id="rId3"/>
    <p:sldId id="365" r:id="rId4"/>
    <p:sldId id="258" r:id="rId5"/>
    <p:sldId id="259" r:id="rId6"/>
    <p:sldId id="260" r:id="rId7"/>
    <p:sldId id="261" r:id="rId8"/>
    <p:sldId id="262" r:id="rId9"/>
    <p:sldId id="263" r:id="rId10"/>
    <p:sldId id="264" r:id="rId11"/>
    <p:sldId id="265" r:id="rId12"/>
    <p:sldId id="266" r:id="rId13"/>
    <p:sldId id="377" r:id="rId14"/>
    <p:sldId id="374" r:id="rId15"/>
    <p:sldId id="270" r:id="rId16"/>
    <p:sldId id="369" r:id="rId17"/>
    <p:sldId id="375" r:id="rId18"/>
    <p:sldId id="372" r:id="rId19"/>
    <p:sldId id="276" r:id="rId20"/>
    <p:sldId id="277" r:id="rId21"/>
    <p:sldId id="368" r:id="rId22"/>
    <p:sldId id="356" r:id="rId23"/>
    <p:sldId id="378" r:id="rId24"/>
    <p:sldId id="379" r:id="rId25"/>
    <p:sldId id="376" r:id="rId26"/>
    <p:sldId id="373" r:id="rId27"/>
    <p:sldId id="281" r:id="rId28"/>
    <p:sldId id="314" r:id="rId29"/>
    <p:sldId id="283" r:id="rId30"/>
    <p:sldId id="284" r:id="rId31"/>
    <p:sldId id="285" r:id="rId32"/>
    <p:sldId id="286" r:id="rId33"/>
    <p:sldId id="287" r:id="rId34"/>
    <p:sldId id="288" r:id="rId35"/>
    <p:sldId id="289" r:id="rId36"/>
    <p:sldId id="290" r:id="rId37"/>
    <p:sldId id="292" r:id="rId38"/>
    <p:sldId id="293" r:id="rId39"/>
    <p:sldId id="294" r:id="rId40"/>
    <p:sldId id="295" r:id="rId41"/>
    <p:sldId id="296" r:id="rId42"/>
    <p:sldId id="297" r:id="rId43"/>
    <p:sldId id="298" r:id="rId44"/>
    <p:sldId id="299" r:id="rId45"/>
    <p:sldId id="300" r:id="rId46"/>
    <p:sldId id="301" r:id="rId47"/>
    <p:sldId id="302" r:id="rId48"/>
    <p:sldId id="380" r:id="rId49"/>
    <p:sldId id="303" r:id="rId50"/>
    <p:sldId id="305" r:id="rId51"/>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CCFF99"/>
    <a:srgbClr val="FFD54F"/>
    <a:srgbClr val="CCFFCC"/>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956" autoAdjust="0"/>
    <p:restoredTop sz="94660"/>
  </p:normalViewPr>
  <p:slideViewPr>
    <p:cSldViewPr>
      <p:cViewPr varScale="1">
        <p:scale>
          <a:sx n="129" d="100"/>
          <a:sy n="129" d="100"/>
        </p:scale>
        <p:origin x="150" y="30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6/11/relationships/changesInfo" Target="changesInfos/changesInfo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ggy Mihardja" userId="cffcb7b6-ff37-40f2-ab01-08d6c20fcd16" providerId="ADAL" clId="{D4D5B8D9-2E85-4A8D-B5A9-18D641F09088}"/>
    <pc:docChg chg="custSel addSld modSld">
      <pc:chgData name="Maggy Mihardja" userId="cffcb7b6-ff37-40f2-ab01-08d6c20fcd16" providerId="ADAL" clId="{D4D5B8D9-2E85-4A8D-B5A9-18D641F09088}" dt="2026-07-27T02:18:47.238" v="163"/>
      <pc:docMkLst>
        <pc:docMk/>
      </pc:docMkLst>
      <pc:sldChg chg="addSp delSp modSp mod">
        <pc:chgData name="Maggy Mihardja" userId="cffcb7b6-ff37-40f2-ab01-08d6c20fcd16" providerId="ADAL" clId="{D4D5B8D9-2E85-4A8D-B5A9-18D641F09088}" dt="2026-07-27T02:14:25.348" v="142" actId="1076"/>
        <pc:sldMkLst>
          <pc:docMk/>
          <pc:sldMk cId="0" sldId="256"/>
        </pc:sldMkLst>
        <pc:spChg chg="mod">
          <ac:chgData name="Maggy Mihardja" userId="cffcb7b6-ff37-40f2-ab01-08d6c20fcd16" providerId="ADAL" clId="{D4D5B8D9-2E85-4A8D-B5A9-18D641F09088}" dt="2026-07-27T01:57:52.769" v="6" actId="20577"/>
          <ac:spMkLst>
            <pc:docMk/>
            <pc:sldMk cId="0" sldId="256"/>
            <ac:spMk id="9" creationId="{EB5E467D-0261-4C41-8FEB-9AD3030916F4}"/>
          </ac:spMkLst>
        </pc:spChg>
        <pc:picChg chg="add mod">
          <ac:chgData name="Maggy Mihardja" userId="cffcb7b6-ff37-40f2-ab01-08d6c20fcd16" providerId="ADAL" clId="{D4D5B8D9-2E85-4A8D-B5A9-18D641F09088}" dt="2026-07-27T02:14:25.348" v="142" actId="1076"/>
          <ac:picMkLst>
            <pc:docMk/>
            <pc:sldMk cId="0" sldId="256"/>
            <ac:picMk id="2" creationId="{AA314279-5629-44DB-A066-D06732052414}"/>
          </ac:picMkLst>
        </pc:picChg>
        <pc:picChg chg="del">
          <ac:chgData name="Maggy Mihardja" userId="cffcb7b6-ff37-40f2-ab01-08d6c20fcd16" providerId="ADAL" clId="{D4D5B8D9-2E85-4A8D-B5A9-18D641F09088}" dt="2026-07-27T01:57:44.114" v="0" actId="21"/>
          <ac:picMkLst>
            <pc:docMk/>
            <pc:sldMk cId="0" sldId="256"/>
            <ac:picMk id="1026" creationId="{8304318A-43AF-4E13-AAFA-5D5F81A8AE7F}"/>
          </ac:picMkLst>
        </pc:picChg>
      </pc:sldChg>
      <pc:sldChg chg="addSp delSp modSp">
        <pc:chgData name="Maggy Mihardja" userId="cffcb7b6-ff37-40f2-ab01-08d6c20fcd16" providerId="ADAL" clId="{D4D5B8D9-2E85-4A8D-B5A9-18D641F09088}" dt="2026-07-27T02:14:45.392" v="144" actId="1076"/>
        <pc:sldMkLst>
          <pc:docMk/>
          <pc:sldMk cId="0" sldId="261"/>
        </pc:sldMkLst>
        <pc:picChg chg="add mod">
          <ac:chgData name="Maggy Mihardja" userId="cffcb7b6-ff37-40f2-ab01-08d6c20fcd16" providerId="ADAL" clId="{D4D5B8D9-2E85-4A8D-B5A9-18D641F09088}" dt="2026-07-27T02:14:45.392" v="144" actId="1076"/>
          <ac:picMkLst>
            <pc:docMk/>
            <pc:sldMk cId="0" sldId="261"/>
            <ac:picMk id="2050" creationId="{DB70A044-9CAE-4994-87E8-FB46C2A16D4A}"/>
          </ac:picMkLst>
        </pc:picChg>
        <pc:picChg chg="del">
          <ac:chgData name="Maggy Mihardja" userId="cffcb7b6-ff37-40f2-ab01-08d6c20fcd16" providerId="ADAL" clId="{D4D5B8D9-2E85-4A8D-B5A9-18D641F09088}" dt="2026-07-27T01:58:01.266" v="8" actId="21"/>
          <ac:picMkLst>
            <pc:docMk/>
            <pc:sldMk cId="0" sldId="261"/>
            <ac:picMk id="3074" creationId="{B57872B1-1C6C-4926-9542-5E8AD41FC829}"/>
          </ac:picMkLst>
        </pc:picChg>
      </pc:sldChg>
      <pc:sldChg chg="addSp delSp modSp mod">
        <pc:chgData name="Maggy Mihardja" userId="cffcb7b6-ff37-40f2-ab01-08d6c20fcd16" providerId="ADAL" clId="{D4D5B8D9-2E85-4A8D-B5A9-18D641F09088}" dt="2026-07-27T01:59:58.672" v="34" actId="21"/>
        <pc:sldMkLst>
          <pc:docMk/>
          <pc:sldMk cId="0" sldId="266"/>
        </pc:sldMkLst>
        <pc:spChg chg="del">
          <ac:chgData name="Maggy Mihardja" userId="cffcb7b6-ff37-40f2-ab01-08d6c20fcd16" providerId="ADAL" clId="{D4D5B8D9-2E85-4A8D-B5A9-18D641F09088}" dt="2026-07-27T01:58:07.062" v="9" actId="21"/>
          <ac:spMkLst>
            <pc:docMk/>
            <pc:sldMk cId="0" sldId="266"/>
            <ac:spMk id="5" creationId="{4BDB3820-6DF5-4EB7-8EA6-482C4087A8B9}"/>
          </ac:spMkLst>
        </pc:spChg>
        <pc:spChg chg="add mod">
          <ac:chgData name="Maggy Mihardja" userId="cffcb7b6-ff37-40f2-ab01-08d6c20fcd16" providerId="ADAL" clId="{D4D5B8D9-2E85-4A8D-B5A9-18D641F09088}" dt="2026-07-27T01:59:58.672" v="34" actId="21"/>
          <ac:spMkLst>
            <pc:docMk/>
            <pc:sldMk cId="0" sldId="266"/>
            <ac:spMk id="6" creationId="{15F96485-5826-4F2E-B1DB-62C64859D0F6}"/>
          </ac:spMkLst>
        </pc:spChg>
      </pc:sldChg>
      <pc:sldChg chg="addSp delSp modSp mod">
        <pc:chgData name="Maggy Mihardja" userId="cffcb7b6-ff37-40f2-ab01-08d6c20fcd16" providerId="ADAL" clId="{D4D5B8D9-2E85-4A8D-B5A9-18D641F09088}" dt="2026-07-27T02:02:19.505" v="64" actId="1076"/>
        <pc:sldMkLst>
          <pc:docMk/>
          <pc:sldMk cId="0" sldId="270"/>
        </pc:sldMkLst>
        <pc:spChg chg="mod">
          <ac:chgData name="Maggy Mihardja" userId="cffcb7b6-ff37-40f2-ab01-08d6c20fcd16" providerId="ADAL" clId="{D4D5B8D9-2E85-4A8D-B5A9-18D641F09088}" dt="2026-07-27T02:01:10.487" v="46"/>
          <ac:spMkLst>
            <pc:docMk/>
            <pc:sldMk cId="0" sldId="270"/>
            <ac:spMk id="3" creationId="{00000000-0000-0000-0000-000000000000}"/>
          </ac:spMkLst>
        </pc:spChg>
        <pc:spChg chg="del">
          <ac:chgData name="Maggy Mihardja" userId="cffcb7b6-ff37-40f2-ab01-08d6c20fcd16" providerId="ADAL" clId="{D4D5B8D9-2E85-4A8D-B5A9-18D641F09088}" dt="2026-07-27T01:58:13.576" v="11" actId="21"/>
          <ac:spMkLst>
            <pc:docMk/>
            <pc:sldMk cId="0" sldId="270"/>
            <ac:spMk id="6" creationId="{8342AA32-8A7F-4774-B2A9-211AB3896109}"/>
          </ac:spMkLst>
        </pc:spChg>
        <pc:spChg chg="mod">
          <ac:chgData name="Maggy Mihardja" userId="cffcb7b6-ff37-40f2-ab01-08d6c20fcd16" providerId="ADAL" clId="{D4D5B8D9-2E85-4A8D-B5A9-18D641F09088}" dt="2026-07-27T02:01:50.385" v="56" actId="1076"/>
          <ac:spMkLst>
            <pc:docMk/>
            <pc:sldMk cId="0" sldId="270"/>
            <ac:spMk id="7" creationId="{2269F56C-5794-4933-ABB6-DF3734E17980}"/>
          </ac:spMkLst>
        </pc:spChg>
        <pc:spChg chg="add mod">
          <ac:chgData name="Maggy Mihardja" userId="cffcb7b6-ff37-40f2-ab01-08d6c20fcd16" providerId="ADAL" clId="{D4D5B8D9-2E85-4A8D-B5A9-18D641F09088}" dt="2026-07-27T02:02:19.505" v="64" actId="1076"/>
          <ac:spMkLst>
            <pc:docMk/>
            <pc:sldMk cId="0" sldId="270"/>
            <ac:spMk id="8" creationId="{F3981880-B373-48E5-99C3-331E1AB96A27}"/>
          </ac:spMkLst>
        </pc:spChg>
      </pc:sldChg>
      <pc:sldChg chg="addSp modSp mod">
        <pc:chgData name="Maggy Mihardja" userId="cffcb7b6-ff37-40f2-ab01-08d6c20fcd16" providerId="ADAL" clId="{D4D5B8D9-2E85-4A8D-B5A9-18D641F09088}" dt="2026-07-27T02:17:14.170" v="157" actId="14100"/>
        <pc:sldMkLst>
          <pc:docMk/>
          <pc:sldMk cId="0" sldId="276"/>
        </pc:sldMkLst>
        <pc:spChg chg="mod">
          <ac:chgData name="Maggy Mihardja" userId="cffcb7b6-ff37-40f2-ab01-08d6c20fcd16" providerId="ADAL" clId="{D4D5B8D9-2E85-4A8D-B5A9-18D641F09088}" dt="2026-07-27T02:17:14.170" v="157" actId="14100"/>
          <ac:spMkLst>
            <pc:docMk/>
            <pc:sldMk cId="0" sldId="276"/>
            <ac:spMk id="2" creationId="{00000000-0000-0000-0000-000000000000}"/>
          </ac:spMkLst>
        </pc:spChg>
        <pc:spChg chg="mod">
          <ac:chgData name="Maggy Mihardja" userId="cffcb7b6-ff37-40f2-ab01-08d6c20fcd16" providerId="ADAL" clId="{D4D5B8D9-2E85-4A8D-B5A9-18D641F09088}" dt="2026-07-27T02:17:10.702" v="156" actId="14100"/>
          <ac:spMkLst>
            <pc:docMk/>
            <pc:sldMk cId="0" sldId="276"/>
            <ac:spMk id="7" creationId="{1D4290A9-D30F-41AD-8C1A-3331DC68A66D}"/>
          </ac:spMkLst>
        </pc:spChg>
        <pc:picChg chg="add mod">
          <ac:chgData name="Maggy Mihardja" userId="cffcb7b6-ff37-40f2-ab01-08d6c20fcd16" providerId="ADAL" clId="{D4D5B8D9-2E85-4A8D-B5A9-18D641F09088}" dt="2026-07-27T02:16:56.983" v="154" actId="1076"/>
          <ac:picMkLst>
            <pc:docMk/>
            <pc:sldMk cId="0" sldId="276"/>
            <ac:picMk id="6146" creationId="{A0890D2C-F893-4533-90E1-756E2F24BEE1}"/>
          </ac:picMkLst>
        </pc:picChg>
      </pc:sldChg>
      <pc:sldChg chg="addSp delSp">
        <pc:chgData name="Maggy Mihardja" userId="cffcb7b6-ff37-40f2-ab01-08d6c20fcd16" providerId="ADAL" clId="{D4D5B8D9-2E85-4A8D-B5A9-18D641F09088}" dt="2026-07-27T02:18:47.238" v="163"/>
        <pc:sldMkLst>
          <pc:docMk/>
          <pc:sldMk cId="0" sldId="302"/>
        </pc:sldMkLst>
        <pc:picChg chg="del">
          <ac:chgData name="Maggy Mihardja" userId="cffcb7b6-ff37-40f2-ab01-08d6c20fcd16" providerId="ADAL" clId="{D4D5B8D9-2E85-4A8D-B5A9-18D641F09088}" dt="2026-07-27T01:58:56.207" v="23" actId="21"/>
          <ac:picMkLst>
            <pc:docMk/>
            <pc:sldMk cId="0" sldId="302"/>
            <ac:picMk id="2" creationId="{0255762C-9DFD-48CC-B5FF-8DC628013CB2}"/>
          </ac:picMkLst>
        </pc:picChg>
        <pc:picChg chg="add del">
          <ac:chgData name="Maggy Mihardja" userId="cffcb7b6-ff37-40f2-ab01-08d6c20fcd16" providerId="ADAL" clId="{D4D5B8D9-2E85-4A8D-B5A9-18D641F09088}" dt="2026-07-27T02:18:07.965" v="162" actId="21"/>
          <ac:picMkLst>
            <pc:docMk/>
            <pc:sldMk cId="0" sldId="302"/>
            <ac:picMk id="8194" creationId="{F9015D48-0F36-4DC1-BBAE-4314B9E8A037}"/>
          </ac:picMkLst>
        </pc:picChg>
        <pc:picChg chg="add">
          <ac:chgData name="Maggy Mihardja" userId="cffcb7b6-ff37-40f2-ab01-08d6c20fcd16" providerId="ADAL" clId="{D4D5B8D9-2E85-4A8D-B5A9-18D641F09088}" dt="2026-07-27T02:18:47.238" v="163"/>
          <ac:picMkLst>
            <pc:docMk/>
            <pc:sldMk cId="0" sldId="302"/>
            <ac:picMk id="8196" creationId="{6105F577-DDAC-4A8A-84CD-BE8DA7B84F2D}"/>
          </ac:picMkLst>
        </pc:picChg>
      </pc:sldChg>
      <pc:sldChg chg="addSp delSp modSp mod">
        <pc:chgData name="Maggy Mihardja" userId="cffcb7b6-ff37-40f2-ab01-08d6c20fcd16" providerId="ADAL" clId="{D4D5B8D9-2E85-4A8D-B5A9-18D641F09088}" dt="2026-07-27T02:12:20.309" v="117" actId="21"/>
        <pc:sldMkLst>
          <pc:docMk/>
          <pc:sldMk cId="2556301287" sldId="356"/>
        </pc:sldMkLst>
        <pc:spChg chg="add mod">
          <ac:chgData name="Maggy Mihardja" userId="cffcb7b6-ff37-40f2-ab01-08d6c20fcd16" providerId="ADAL" clId="{D4D5B8D9-2E85-4A8D-B5A9-18D641F09088}" dt="2026-07-27T02:12:20.309" v="117" actId="21"/>
          <ac:spMkLst>
            <pc:docMk/>
            <pc:sldMk cId="2556301287" sldId="356"/>
            <ac:spMk id="4" creationId="{DD8B6EA7-2F6E-43BA-8207-DF6C32807AA0}"/>
          </ac:spMkLst>
        </pc:spChg>
        <pc:spChg chg="del">
          <ac:chgData name="Maggy Mihardja" userId="cffcb7b6-ff37-40f2-ab01-08d6c20fcd16" providerId="ADAL" clId="{D4D5B8D9-2E85-4A8D-B5A9-18D641F09088}" dt="2026-07-27T01:58:42.257" v="19" actId="21"/>
          <ac:spMkLst>
            <pc:docMk/>
            <pc:sldMk cId="2556301287" sldId="356"/>
            <ac:spMk id="6" creationId="{5A7F27EC-81AA-47DC-A507-EE459541FD6C}"/>
          </ac:spMkLst>
        </pc:spChg>
      </pc:sldChg>
      <pc:sldChg chg="addSp delSp">
        <pc:chgData name="Maggy Mihardja" userId="cffcb7b6-ff37-40f2-ab01-08d6c20fcd16" providerId="ADAL" clId="{D4D5B8D9-2E85-4A8D-B5A9-18D641F09088}" dt="2026-07-27T02:14:59.782" v="145"/>
        <pc:sldMkLst>
          <pc:docMk/>
          <pc:sldMk cId="428467079" sldId="365"/>
        </pc:sldMkLst>
        <pc:picChg chg="del">
          <ac:chgData name="Maggy Mihardja" userId="cffcb7b6-ff37-40f2-ab01-08d6c20fcd16" providerId="ADAL" clId="{D4D5B8D9-2E85-4A8D-B5A9-18D641F09088}" dt="2026-07-27T01:57:56.814" v="7" actId="21"/>
          <ac:picMkLst>
            <pc:docMk/>
            <pc:sldMk cId="428467079" sldId="365"/>
            <ac:picMk id="2" creationId="{0A334FE9-EAAA-4456-B1D2-A0770E19FD09}"/>
          </ac:picMkLst>
        </pc:picChg>
        <pc:picChg chg="add">
          <ac:chgData name="Maggy Mihardja" userId="cffcb7b6-ff37-40f2-ab01-08d6c20fcd16" providerId="ADAL" clId="{D4D5B8D9-2E85-4A8D-B5A9-18D641F09088}" dt="2026-07-27T02:14:59.782" v="145"/>
          <ac:picMkLst>
            <pc:docMk/>
            <pc:sldMk cId="428467079" sldId="365"/>
            <ac:picMk id="3074" creationId="{51F3EEF1-6EE0-4785-A4AC-877C2B4EF5A6}"/>
          </ac:picMkLst>
        </pc:picChg>
      </pc:sldChg>
      <pc:sldChg chg="addSp delSp modSp mod">
        <pc:chgData name="Maggy Mihardja" userId="cffcb7b6-ff37-40f2-ab01-08d6c20fcd16" providerId="ADAL" clId="{D4D5B8D9-2E85-4A8D-B5A9-18D641F09088}" dt="2026-07-27T02:11:54.736" v="111" actId="21"/>
        <pc:sldMkLst>
          <pc:docMk/>
          <pc:sldMk cId="2536335757" sldId="368"/>
        </pc:sldMkLst>
        <pc:spChg chg="del">
          <ac:chgData name="Maggy Mihardja" userId="cffcb7b6-ff37-40f2-ab01-08d6c20fcd16" providerId="ADAL" clId="{D4D5B8D9-2E85-4A8D-B5A9-18D641F09088}" dt="2026-07-27T01:58:38.383" v="18" actId="21"/>
          <ac:spMkLst>
            <pc:docMk/>
            <pc:sldMk cId="2536335757" sldId="368"/>
            <ac:spMk id="4" creationId="{8F0287E2-B326-41FF-ADBF-CE724492D8DF}"/>
          </ac:spMkLst>
        </pc:spChg>
        <pc:spChg chg="add mod">
          <ac:chgData name="Maggy Mihardja" userId="cffcb7b6-ff37-40f2-ab01-08d6c20fcd16" providerId="ADAL" clId="{D4D5B8D9-2E85-4A8D-B5A9-18D641F09088}" dt="2026-07-27T02:11:54.736" v="111" actId="21"/>
          <ac:spMkLst>
            <pc:docMk/>
            <pc:sldMk cId="2536335757" sldId="368"/>
            <ac:spMk id="5" creationId="{1CBFF29D-14EE-4888-90E4-A78210B1C9DF}"/>
          </ac:spMkLst>
        </pc:spChg>
      </pc:sldChg>
      <pc:sldChg chg="addSp delSp modSp mod">
        <pc:chgData name="Maggy Mihardja" userId="cffcb7b6-ff37-40f2-ab01-08d6c20fcd16" providerId="ADAL" clId="{D4D5B8D9-2E85-4A8D-B5A9-18D641F09088}" dt="2026-07-27T02:03:08.038" v="76" actId="1076"/>
        <pc:sldMkLst>
          <pc:docMk/>
          <pc:sldMk cId="304596709" sldId="369"/>
        </pc:sldMkLst>
        <pc:spChg chg="del">
          <ac:chgData name="Maggy Mihardja" userId="cffcb7b6-ff37-40f2-ab01-08d6c20fcd16" providerId="ADAL" clId="{D4D5B8D9-2E85-4A8D-B5A9-18D641F09088}" dt="2026-07-27T01:58:22.293" v="14" actId="21"/>
          <ac:spMkLst>
            <pc:docMk/>
            <pc:sldMk cId="304596709" sldId="369"/>
            <ac:spMk id="5" creationId="{5C63D663-6DB5-4486-AA72-7F7990A23206}"/>
          </ac:spMkLst>
        </pc:spChg>
        <pc:spChg chg="add mod">
          <ac:chgData name="Maggy Mihardja" userId="cffcb7b6-ff37-40f2-ab01-08d6c20fcd16" providerId="ADAL" clId="{D4D5B8D9-2E85-4A8D-B5A9-18D641F09088}" dt="2026-07-27T02:02:56.719" v="74" actId="1076"/>
          <ac:spMkLst>
            <pc:docMk/>
            <pc:sldMk cId="304596709" sldId="369"/>
            <ac:spMk id="6" creationId="{328D23EA-2547-447D-9956-1F058B9D147A}"/>
          </ac:spMkLst>
        </pc:spChg>
        <pc:spChg chg="add mod">
          <ac:chgData name="Maggy Mihardja" userId="cffcb7b6-ff37-40f2-ab01-08d6c20fcd16" providerId="ADAL" clId="{D4D5B8D9-2E85-4A8D-B5A9-18D641F09088}" dt="2026-07-27T02:03:08.038" v="76" actId="1076"/>
          <ac:spMkLst>
            <pc:docMk/>
            <pc:sldMk cId="304596709" sldId="369"/>
            <ac:spMk id="7" creationId="{6F376C06-1E4E-41DB-B77B-D30989FB145A}"/>
          </ac:spMkLst>
        </pc:spChg>
        <pc:picChg chg="del">
          <ac:chgData name="Maggy Mihardja" userId="cffcb7b6-ff37-40f2-ab01-08d6c20fcd16" providerId="ADAL" clId="{D4D5B8D9-2E85-4A8D-B5A9-18D641F09088}" dt="2026-07-27T01:58:20.356" v="13" actId="21"/>
          <ac:picMkLst>
            <pc:docMk/>
            <pc:sldMk cId="304596709" sldId="369"/>
            <ac:picMk id="4" creationId="{71C366A6-D7AB-4FD4-BBCA-DDDFA86D8657}"/>
          </ac:picMkLst>
        </pc:picChg>
      </pc:sldChg>
      <pc:sldChg chg="addSp delSp modSp mod">
        <pc:chgData name="Maggy Mihardja" userId="cffcb7b6-ff37-40f2-ab01-08d6c20fcd16" providerId="ADAL" clId="{D4D5B8D9-2E85-4A8D-B5A9-18D641F09088}" dt="2026-07-27T02:16:05.083" v="151" actId="1076"/>
        <pc:sldMkLst>
          <pc:docMk/>
          <pc:sldMk cId="3864676366" sldId="372"/>
        </pc:sldMkLst>
        <pc:spChg chg="add mod">
          <ac:chgData name="Maggy Mihardja" userId="cffcb7b6-ff37-40f2-ab01-08d6c20fcd16" providerId="ADAL" clId="{D4D5B8D9-2E85-4A8D-B5A9-18D641F09088}" dt="2026-07-27T02:09:32.367" v="92" actId="255"/>
          <ac:spMkLst>
            <pc:docMk/>
            <pc:sldMk cId="3864676366" sldId="372"/>
            <ac:spMk id="5" creationId="{9887AC42-7631-40FC-B23E-D88FF9C860D4}"/>
          </ac:spMkLst>
        </pc:spChg>
        <pc:spChg chg="del">
          <ac:chgData name="Maggy Mihardja" userId="cffcb7b6-ff37-40f2-ab01-08d6c20fcd16" providerId="ADAL" clId="{D4D5B8D9-2E85-4A8D-B5A9-18D641F09088}" dt="2026-07-27T01:58:28.369" v="16" actId="21"/>
          <ac:spMkLst>
            <pc:docMk/>
            <pc:sldMk cId="3864676366" sldId="372"/>
            <ac:spMk id="6" creationId="{3874F58D-3034-4853-AD25-E79C60A4E26C}"/>
          </ac:spMkLst>
        </pc:spChg>
        <pc:picChg chg="mod">
          <ac:chgData name="Maggy Mihardja" userId="cffcb7b6-ff37-40f2-ab01-08d6c20fcd16" providerId="ADAL" clId="{D4D5B8D9-2E85-4A8D-B5A9-18D641F09088}" dt="2026-07-27T02:09:34.945" v="93" actId="1076"/>
          <ac:picMkLst>
            <pc:docMk/>
            <pc:sldMk cId="3864676366" sldId="372"/>
            <ac:picMk id="2" creationId="{6A444DE0-36B6-4810-BD92-AE66EB54216C}"/>
          </ac:picMkLst>
        </pc:picChg>
        <pc:picChg chg="add mod">
          <ac:chgData name="Maggy Mihardja" userId="cffcb7b6-ff37-40f2-ab01-08d6c20fcd16" providerId="ADAL" clId="{D4D5B8D9-2E85-4A8D-B5A9-18D641F09088}" dt="2026-07-27T02:16:05.083" v="151" actId="1076"/>
          <ac:picMkLst>
            <pc:docMk/>
            <pc:sldMk cId="3864676366" sldId="372"/>
            <ac:picMk id="5122" creationId="{5B02EE74-0548-419B-9464-6937A955B942}"/>
          </ac:picMkLst>
        </pc:picChg>
      </pc:sldChg>
      <pc:sldChg chg="addSp delSp modSp">
        <pc:chgData name="Maggy Mihardja" userId="cffcb7b6-ff37-40f2-ab01-08d6c20fcd16" providerId="ADAL" clId="{D4D5B8D9-2E85-4A8D-B5A9-18D641F09088}" dt="2026-07-27T02:17:48.358" v="160" actId="14100"/>
        <pc:sldMkLst>
          <pc:docMk/>
          <pc:sldMk cId="2865589795" sldId="373"/>
        </pc:sldMkLst>
        <pc:picChg chg="del">
          <ac:chgData name="Maggy Mihardja" userId="cffcb7b6-ff37-40f2-ab01-08d6c20fcd16" providerId="ADAL" clId="{D4D5B8D9-2E85-4A8D-B5A9-18D641F09088}" dt="2026-07-27T01:58:50.021" v="22" actId="21"/>
          <ac:picMkLst>
            <pc:docMk/>
            <pc:sldMk cId="2865589795" sldId="373"/>
            <ac:picMk id="2" creationId="{B8B4DEE2-AC45-4947-929D-641F1473AE41}"/>
          </ac:picMkLst>
        </pc:picChg>
        <pc:picChg chg="add mod">
          <ac:chgData name="Maggy Mihardja" userId="cffcb7b6-ff37-40f2-ab01-08d6c20fcd16" providerId="ADAL" clId="{D4D5B8D9-2E85-4A8D-B5A9-18D641F09088}" dt="2026-07-27T02:17:48.358" v="160" actId="14100"/>
          <ac:picMkLst>
            <pc:docMk/>
            <pc:sldMk cId="2865589795" sldId="373"/>
            <ac:picMk id="7170" creationId="{3B3ADFA4-3D69-4A67-B9B9-143DC22FE405}"/>
          </ac:picMkLst>
        </pc:picChg>
      </pc:sldChg>
      <pc:sldChg chg="addSp delSp modSp mod">
        <pc:chgData name="Maggy Mihardja" userId="cffcb7b6-ff37-40f2-ab01-08d6c20fcd16" providerId="ADAL" clId="{D4D5B8D9-2E85-4A8D-B5A9-18D641F09088}" dt="2026-07-27T02:15:35.455" v="147" actId="1076"/>
        <pc:sldMkLst>
          <pc:docMk/>
          <pc:sldMk cId="2803404075" sldId="374"/>
        </pc:sldMkLst>
        <pc:spChg chg="del">
          <ac:chgData name="Maggy Mihardja" userId="cffcb7b6-ff37-40f2-ab01-08d6c20fcd16" providerId="ADAL" clId="{D4D5B8D9-2E85-4A8D-B5A9-18D641F09088}" dt="2026-07-27T01:58:09.983" v="10" actId="21"/>
          <ac:spMkLst>
            <pc:docMk/>
            <pc:sldMk cId="2803404075" sldId="374"/>
            <ac:spMk id="5" creationId="{CDDC25DE-44AF-450D-B57A-9526A11A9FA7}"/>
          </ac:spMkLst>
        </pc:spChg>
        <pc:spChg chg="add mod">
          <ac:chgData name="Maggy Mihardja" userId="cffcb7b6-ff37-40f2-ab01-08d6c20fcd16" providerId="ADAL" clId="{D4D5B8D9-2E85-4A8D-B5A9-18D641F09088}" dt="2026-07-27T02:00:38.322" v="44" actId="1076"/>
          <ac:spMkLst>
            <pc:docMk/>
            <pc:sldMk cId="2803404075" sldId="374"/>
            <ac:spMk id="7" creationId="{87E9FFB5-8923-438D-A6A9-4C67F8ABF9E3}"/>
          </ac:spMkLst>
        </pc:spChg>
        <pc:picChg chg="mod">
          <ac:chgData name="Maggy Mihardja" userId="cffcb7b6-ff37-40f2-ab01-08d6c20fcd16" providerId="ADAL" clId="{D4D5B8D9-2E85-4A8D-B5A9-18D641F09088}" dt="2026-07-27T02:00:40.353" v="45" actId="1076"/>
          <ac:picMkLst>
            <pc:docMk/>
            <pc:sldMk cId="2803404075" sldId="374"/>
            <ac:picMk id="6" creationId="{3CDA90A0-F15C-48D8-8B99-04BEC7FB6EEE}"/>
          </ac:picMkLst>
        </pc:picChg>
        <pc:picChg chg="add mod">
          <ac:chgData name="Maggy Mihardja" userId="cffcb7b6-ff37-40f2-ab01-08d6c20fcd16" providerId="ADAL" clId="{D4D5B8D9-2E85-4A8D-B5A9-18D641F09088}" dt="2026-07-27T02:15:35.455" v="147" actId="1076"/>
          <ac:picMkLst>
            <pc:docMk/>
            <pc:sldMk cId="2803404075" sldId="374"/>
            <ac:picMk id="4098" creationId="{9F4D60C6-22C7-4721-B084-F6E3963E34CB}"/>
          </ac:picMkLst>
        </pc:picChg>
      </pc:sldChg>
      <pc:sldChg chg="addSp delSp modSp mod">
        <pc:chgData name="Maggy Mihardja" userId="cffcb7b6-ff37-40f2-ab01-08d6c20fcd16" providerId="ADAL" clId="{D4D5B8D9-2E85-4A8D-B5A9-18D641F09088}" dt="2026-07-27T02:09:17.126" v="87" actId="21"/>
        <pc:sldMkLst>
          <pc:docMk/>
          <pc:sldMk cId="636844667" sldId="375"/>
        </pc:sldMkLst>
        <pc:spChg chg="del">
          <ac:chgData name="Maggy Mihardja" userId="cffcb7b6-ff37-40f2-ab01-08d6c20fcd16" providerId="ADAL" clId="{D4D5B8D9-2E85-4A8D-B5A9-18D641F09088}" dt="2026-07-27T01:58:25.636" v="15" actId="21"/>
          <ac:spMkLst>
            <pc:docMk/>
            <pc:sldMk cId="636844667" sldId="375"/>
            <ac:spMk id="4" creationId="{153920E1-16CF-4EBE-8CC9-7C577A7638E1}"/>
          </ac:spMkLst>
        </pc:spChg>
        <pc:spChg chg="add mod">
          <ac:chgData name="Maggy Mihardja" userId="cffcb7b6-ff37-40f2-ab01-08d6c20fcd16" providerId="ADAL" clId="{D4D5B8D9-2E85-4A8D-B5A9-18D641F09088}" dt="2026-07-27T02:09:17.126" v="87" actId="21"/>
          <ac:spMkLst>
            <pc:docMk/>
            <pc:sldMk cId="636844667" sldId="375"/>
            <ac:spMk id="5" creationId="{85FAEC06-8B4A-40E6-B6DB-E1B02DC63565}"/>
          </ac:spMkLst>
        </pc:spChg>
      </pc:sldChg>
      <pc:sldChg chg="addSp delSp modSp mod">
        <pc:chgData name="Maggy Mihardja" userId="cffcb7b6-ff37-40f2-ab01-08d6c20fcd16" providerId="ADAL" clId="{D4D5B8D9-2E85-4A8D-B5A9-18D641F09088}" dt="2026-07-27T02:13:40.011" v="139" actId="1076"/>
        <pc:sldMkLst>
          <pc:docMk/>
          <pc:sldMk cId="573839078" sldId="376"/>
        </pc:sldMkLst>
        <pc:spChg chg="del">
          <ac:chgData name="Maggy Mihardja" userId="cffcb7b6-ff37-40f2-ab01-08d6c20fcd16" providerId="ADAL" clId="{D4D5B8D9-2E85-4A8D-B5A9-18D641F09088}" dt="2026-07-27T01:58:45.256" v="20" actId="21"/>
          <ac:spMkLst>
            <pc:docMk/>
            <pc:sldMk cId="573839078" sldId="376"/>
            <ac:spMk id="4" creationId="{1F533531-16D0-466C-BEA1-024F53CD111E}"/>
          </ac:spMkLst>
        </pc:spChg>
        <pc:spChg chg="add mod">
          <ac:chgData name="Maggy Mihardja" userId="cffcb7b6-ff37-40f2-ab01-08d6c20fcd16" providerId="ADAL" clId="{D4D5B8D9-2E85-4A8D-B5A9-18D641F09088}" dt="2026-07-27T02:13:40.011" v="139" actId="1076"/>
          <ac:spMkLst>
            <pc:docMk/>
            <pc:sldMk cId="573839078" sldId="376"/>
            <ac:spMk id="6" creationId="{A90D9704-2362-454D-94CF-D28A97EF770E}"/>
          </ac:spMkLst>
        </pc:spChg>
        <pc:picChg chg="mod">
          <ac:chgData name="Maggy Mihardja" userId="cffcb7b6-ff37-40f2-ab01-08d6c20fcd16" providerId="ADAL" clId="{D4D5B8D9-2E85-4A8D-B5A9-18D641F09088}" dt="2026-07-27T02:13:26.253" v="133" actId="1076"/>
          <ac:picMkLst>
            <pc:docMk/>
            <pc:sldMk cId="573839078" sldId="376"/>
            <ac:picMk id="2" creationId="{46B12794-F339-49AE-AF94-23A5EC941270}"/>
          </ac:picMkLst>
        </pc:picChg>
        <pc:picChg chg="del">
          <ac:chgData name="Maggy Mihardja" userId="cffcb7b6-ff37-40f2-ab01-08d6c20fcd16" providerId="ADAL" clId="{D4D5B8D9-2E85-4A8D-B5A9-18D641F09088}" dt="2026-07-27T01:58:47.568" v="21" actId="21"/>
          <ac:picMkLst>
            <pc:docMk/>
            <pc:sldMk cId="573839078" sldId="376"/>
            <ac:picMk id="4098" creationId="{F950CE5B-0B1D-47B8-A053-F5A264EFB555}"/>
          </ac:picMkLst>
        </pc:picChg>
      </pc:sldChg>
      <pc:sldChg chg="addSp modSp new mod">
        <pc:chgData name="Maggy Mihardja" userId="cffcb7b6-ff37-40f2-ab01-08d6c20fcd16" providerId="ADAL" clId="{D4D5B8D9-2E85-4A8D-B5A9-18D641F09088}" dt="2026-07-27T02:00:26.827" v="40" actId="21"/>
        <pc:sldMkLst>
          <pc:docMk/>
          <pc:sldMk cId="2044547320" sldId="377"/>
        </pc:sldMkLst>
        <pc:spChg chg="add mod">
          <ac:chgData name="Maggy Mihardja" userId="cffcb7b6-ff37-40f2-ab01-08d6c20fcd16" providerId="ADAL" clId="{D4D5B8D9-2E85-4A8D-B5A9-18D641F09088}" dt="2026-07-27T02:00:26.827" v="40" actId="21"/>
          <ac:spMkLst>
            <pc:docMk/>
            <pc:sldMk cId="2044547320" sldId="377"/>
            <ac:spMk id="3" creationId="{63A0F287-A54D-4159-AC2B-602DA42B0303}"/>
          </ac:spMkLst>
        </pc:spChg>
      </pc:sldChg>
      <pc:sldChg chg="addSp modSp new mod">
        <pc:chgData name="Maggy Mihardja" userId="cffcb7b6-ff37-40f2-ab01-08d6c20fcd16" providerId="ADAL" clId="{D4D5B8D9-2E85-4A8D-B5A9-18D641F09088}" dt="2026-07-27T02:12:44.789" v="124" actId="21"/>
        <pc:sldMkLst>
          <pc:docMk/>
          <pc:sldMk cId="4012009220" sldId="378"/>
        </pc:sldMkLst>
        <pc:spChg chg="add mod">
          <ac:chgData name="Maggy Mihardja" userId="cffcb7b6-ff37-40f2-ab01-08d6c20fcd16" providerId="ADAL" clId="{D4D5B8D9-2E85-4A8D-B5A9-18D641F09088}" dt="2026-07-27T02:12:44.789" v="124" actId="21"/>
          <ac:spMkLst>
            <pc:docMk/>
            <pc:sldMk cId="4012009220" sldId="378"/>
            <ac:spMk id="3" creationId="{9A0A87B4-CCC9-48AA-A9A3-6AA67E0048C4}"/>
          </ac:spMkLst>
        </pc:spChg>
      </pc:sldChg>
      <pc:sldChg chg="addSp modSp new mod">
        <pc:chgData name="Maggy Mihardja" userId="cffcb7b6-ff37-40f2-ab01-08d6c20fcd16" providerId="ADAL" clId="{D4D5B8D9-2E85-4A8D-B5A9-18D641F09088}" dt="2026-07-27T02:13:44.072" v="140" actId="1076"/>
        <pc:sldMkLst>
          <pc:docMk/>
          <pc:sldMk cId="2060410440" sldId="379"/>
        </pc:sldMkLst>
        <pc:spChg chg="add mod">
          <ac:chgData name="Maggy Mihardja" userId="cffcb7b6-ff37-40f2-ab01-08d6c20fcd16" providerId="ADAL" clId="{D4D5B8D9-2E85-4A8D-B5A9-18D641F09088}" dt="2026-07-27T02:13:44.072" v="140" actId="1076"/>
          <ac:spMkLst>
            <pc:docMk/>
            <pc:sldMk cId="2060410440" sldId="379"/>
            <ac:spMk id="3" creationId="{82858025-29CC-4101-B714-35AE100B9D4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B32748D-3E89-4C72-B6E7-6783A082F912}" type="datetimeFigureOut">
              <a:rPr lang="en-US" smtClean="0"/>
              <a:pPr/>
              <a:t>9/9/2026</a:t>
            </a:fld>
            <a:endParaRPr lang="en-AU"/>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6D43C6-2721-4912-9330-2CA759F64E2D}" type="slidenum">
              <a:rPr lang="en-AU" smtClean="0"/>
              <a:pPr/>
              <a:t>‹#›</a:t>
            </a:fld>
            <a:endParaRPr lang="en-A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836D43C6-2721-4912-9330-2CA759F64E2D}" type="slidenum">
              <a:rPr lang="en-AU" smtClean="0"/>
              <a:pPr/>
              <a:t>1</a:t>
            </a:fld>
            <a:endParaRPr lang="en-A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1DA1E61-2DFB-483C-BDB1-9C648343A35D}" type="datetimeFigureOut">
              <a:rPr lang="en-US" smtClean="0"/>
              <a:pPr/>
              <a:t>9/9/2026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168105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DA1E61-2DFB-483C-BDB1-9C648343A35D}" type="datetimeFigureOut">
              <a:rPr lang="en-US" smtClean="0"/>
              <a:pPr/>
              <a:t>9/9/2026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1706770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DA1E61-2DFB-483C-BDB1-9C648343A35D}" type="datetimeFigureOut">
              <a:rPr lang="en-US" smtClean="0"/>
              <a:pPr/>
              <a:t>9/9/2026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659501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DA1E61-2DFB-483C-BDB1-9C648343A35D}" type="datetimeFigureOut">
              <a:rPr lang="en-US" smtClean="0"/>
              <a:pPr/>
              <a:t>9/9/2026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716951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1DA1E61-2DFB-483C-BDB1-9C648343A35D}" type="datetimeFigureOut">
              <a:rPr lang="en-US" smtClean="0"/>
              <a:pPr/>
              <a:t>9/9/2026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578327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1DA1E61-2DFB-483C-BDB1-9C648343A35D}" type="datetimeFigureOut">
              <a:rPr lang="en-US" smtClean="0"/>
              <a:pPr/>
              <a:t>9/9/2026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892004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1DA1E61-2DFB-483C-BDB1-9C648343A35D}" type="datetimeFigureOut">
              <a:rPr lang="en-US" smtClean="0"/>
              <a:pPr/>
              <a:t>9/9/2026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2539899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1DA1E61-2DFB-483C-BDB1-9C648343A35D}" type="datetimeFigureOut">
              <a:rPr lang="en-US" smtClean="0"/>
              <a:pPr/>
              <a:t>9/9/2026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607726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DA1E61-2DFB-483C-BDB1-9C648343A35D}" type="datetimeFigureOut">
              <a:rPr lang="en-US" smtClean="0"/>
              <a:pPr/>
              <a:t>9/9/2026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756121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1DA1E61-2DFB-483C-BDB1-9C648343A35D}" type="datetimeFigureOut">
              <a:rPr lang="en-US" smtClean="0"/>
              <a:pPr/>
              <a:t>9/9/2026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427064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1DA1E61-2DFB-483C-BDB1-9C648343A35D}" type="datetimeFigureOut">
              <a:rPr lang="en-US" smtClean="0"/>
              <a:pPr/>
              <a:t>9/9/2026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468268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91DA1E61-2DFB-483C-BDB1-9C648343A35D}" type="datetimeFigureOut">
              <a:rPr lang="en-US" smtClean="0"/>
              <a:pPr/>
              <a:t>9/9/2026</a:t>
            </a:fld>
            <a:endParaRPr lang="en-AU"/>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C5A22790-1E4E-4CE8-B4CB-853A0832AFED}" type="slidenum">
              <a:rPr lang="en-AU" smtClean="0"/>
              <a:pPr/>
              <a:t>‹#›</a:t>
            </a:fld>
            <a:endParaRPr lang="en-AU"/>
          </a:p>
        </p:txBody>
      </p:sp>
    </p:spTree>
    <p:extLst>
      <p:ext uri="{BB962C8B-B14F-4D97-AF65-F5344CB8AC3E}">
        <p14:creationId xmlns:p14="http://schemas.microsoft.com/office/powerpoint/2010/main" val="1711821231"/>
      </p:ext>
    </p:extLst>
  </p:cSld>
  <p:clrMap bg1="lt1" tx1="dk1" bg2="lt2" tx2="dk2" accent1="accent1" accent2="accent2" accent3="accent3" accent4="accent4" accent5="accent5" accent6="accent6" hlink="hlink" folHlink="folHlink"/>
  <p:sldLayoutIdLst>
    <p:sldLayoutId id="2147484370" r:id="rId1"/>
    <p:sldLayoutId id="2147484371" r:id="rId2"/>
    <p:sldLayoutId id="2147484372" r:id="rId3"/>
    <p:sldLayoutId id="2147484373" r:id="rId4"/>
    <p:sldLayoutId id="2147484374" r:id="rId5"/>
    <p:sldLayoutId id="2147484375" r:id="rId6"/>
    <p:sldLayoutId id="2147484376" r:id="rId7"/>
    <p:sldLayoutId id="2147484377" r:id="rId8"/>
    <p:sldLayoutId id="2147484378" r:id="rId9"/>
    <p:sldLayoutId id="2147484379" r:id="rId10"/>
    <p:sldLayoutId id="214748438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www.pxfuel.com/en/free-photo-jxszc" TargetMode="External"/><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8FAE89-A8C9-4078-AA63-C80C7C1966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8425" y="123478"/>
            <a:ext cx="651928" cy="614993"/>
          </a:xfrm>
          <a:prstGeom prst="rect">
            <a:avLst/>
          </a:prstGeom>
        </p:spPr>
      </p:pic>
      <p:sp>
        <p:nvSpPr>
          <p:cNvPr id="7" name="AutoShape 2" descr="8th Sunday in Ordinary Time Year C (Mar 2, 2025) Free Resources and  Reflections – Young Catholics">
            <a:extLst>
              <a:ext uri="{FF2B5EF4-FFF2-40B4-BE49-F238E27FC236}">
                <a16:creationId xmlns:a16="http://schemas.microsoft.com/office/drawing/2014/main" id="{A88F7722-3956-4FFB-A4BA-29104ADEE6EB}"/>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9" name="TextBox 8">
            <a:extLst>
              <a:ext uri="{FF2B5EF4-FFF2-40B4-BE49-F238E27FC236}">
                <a16:creationId xmlns:a16="http://schemas.microsoft.com/office/drawing/2014/main" id="{EB5E467D-0261-4C41-8FEB-9AD3030916F4}"/>
              </a:ext>
            </a:extLst>
          </p:cNvPr>
          <p:cNvSpPr txBox="1"/>
          <p:nvPr/>
        </p:nvSpPr>
        <p:spPr>
          <a:xfrm>
            <a:off x="5178996" y="1142077"/>
            <a:ext cx="3965004" cy="2554545"/>
          </a:xfrm>
          <a:prstGeom prst="rect">
            <a:avLst/>
          </a:prstGeom>
          <a:noFill/>
        </p:spPr>
        <p:txBody>
          <a:bodyPr wrap="square" rtlCol="0">
            <a:spAutoFit/>
          </a:bodyPr>
          <a:lstStyle/>
          <a:p>
            <a:pPr algn="ctr"/>
            <a:r>
              <a:rPr lang="en-AU" sz="3200" b="1" dirty="0">
                <a:solidFill>
                  <a:srgbClr val="FF0000"/>
                </a:solidFill>
                <a:latin typeface="Calibri" panose="020F0502020204030204" pitchFamily="34" charset="0"/>
                <a:cs typeface="Calibri" panose="020F0502020204030204" pitchFamily="34" charset="0"/>
              </a:rPr>
              <a:t>Welcome to St. Luke’s Church Lalor Parish </a:t>
            </a:r>
          </a:p>
          <a:p>
            <a:pPr algn="ctr"/>
            <a:r>
              <a:rPr lang="en-AU" sz="3200" b="1" dirty="0">
                <a:solidFill>
                  <a:srgbClr val="FF0000"/>
                </a:solidFill>
                <a:latin typeface="Calibri" panose="020F0502020204030204" pitchFamily="34" charset="0"/>
                <a:cs typeface="Calibri" panose="020F0502020204030204" pitchFamily="34" charset="0"/>
              </a:rPr>
              <a:t>24</a:t>
            </a:r>
            <a:r>
              <a:rPr lang="en-AU" sz="3200" b="1" baseline="30000" dirty="0">
                <a:solidFill>
                  <a:srgbClr val="FF0000"/>
                </a:solidFill>
                <a:latin typeface="Calibri" panose="020F0502020204030204" pitchFamily="34" charset="0"/>
                <a:cs typeface="Calibri" panose="020F0502020204030204" pitchFamily="34" charset="0"/>
              </a:rPr>
              <a:t>th</a:t>
            </a:r>
            <a:r>
              <a:rPr lang="en-AU" sz="3200" b="1" dirty="0">
                <a:solidFill>
                  <a:srgbClr val="FF0000"/>
                </a:solidFill>
                <a:latin typeface="Calibri" panose="020F0502020204030204" pitchFamily="34" charset="0"/>
                <a:cs typeface="Calibri" panose="020F0502020204030204" pitchFamily="34" charset="0"/>
              </a:rPr>
              <a:t> Sunday in Ordinary Time, </a:t>
            </a:r>
          </a:p>
          <a:p>
            <a:pPr algn="ctr"/>
            <a:r>
              <a:rPr lang="en-AU" sz="3200" b="1" dirty="0">
                <a:solidFill>
                  <a:srgbClr val="FF0000"/>
                </a:solidFill>
                <a:latin typeface="Calibri" panose="020F0502020204030204" pitchFamily="34" charset="0"/>
                <a:cs typeface="Calibri" panose="020F0502020204030204" pitchFamily="34" charset="0"/>
              </a:rPr>
              <a:t>13 September 2026</a:t>
            </a:r>
          </a:p>
        </p:txBody>
      </p:sp>
      <p:pic>
        <p:nvPicPr>
          <p:cNvPr id="2" name="Picture 2" descr="Colour Image">
            <a:extLst>
              <a:ext uri="{FF2B5EF4-FFF2-40B4-BE49-F238E27FC236}">
                <a16:creationId xmlns:a16="http://schemas.microsoft.com/office/drawing/2014/main" id="{AA314279-5629-44DB-A066-D067320524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1435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3 of 3</a:t>
            </a:r>
            <a:endParaRPr lang="en-US" b="1" dirty="0">
              <a:latin typeface="Verdana" pitchFamily="34" charset="0"/>
            </a:endParaRPr>
          </a:p>
        </p:txBody>
      </p:sp>
      <p:sp>
        <p:nvSpPr>
          <p:cNvPr id="4" name="Rectangle 3"/>
          <p:cNvSpPr/>
          <p:nvPr/>
        </p:nvSpPr>
        <p:spPr>
          <a:xfrm>
            <a:off x="395536" y="345356"/>
            <a:ext cx="8640960" cy="3194721"/>
          </a:xfrm>
          <a:prstGeom prst="rect">
            <a:avLst/>
          </a:prstGeom>
        </p:spPr>
        <p:txBody>
          <a:bodyPr wrap="square">
            <a:spAutoFit/>
          </a:bodyPr>
          <a:lstStyle/>
          <a:p>
            <a:pPr marL="536575"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For You alone are the Holy One, </a:t>
            </a:r>
          </a:p>
          <a:p>
            <a:pPr marL="536575"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You alone are the Lord, </a:t>
            </a:r>
          </a:p>
          <a:p>
            <a:pPr marL="536575"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You alone are the Most High, Jesus Christ, </a:t>
            </a:r>
          </a:p>
          <a:p>
            <a:pPr eaLnBrk="0" fontAlgn="auto" hangingPunct="0">
              <a:spcBef>
                <a:spcPct val="20000"/>
              </a:spcBef>
              <a:spcAft>
                <a:spcPts val="0"/>
              </a:spcAft>
              <a:buClr>
                <a:srgbClr val="000000"/>
              </a:buClr>
              <a:tabLst>
                <a:tab pos="82550" algn="l"/>
              </a:tabLst>
            </a:pPr>
            <a:r>
              <a:rPr kumimoji="1" lang="en-US" sz="3600" b="1" dirty="0">
                <a:latin typeface="Calibri" panose="020F0502020204030204" pitchFamily="34" charset="0"/>
                <a:cs typeface="Calibri" panose="020F0502020204030204" pitchFamily="34" charset="0"/>
              </a:rPr>
              <a:t>with the Holy Spirit, in the glory of God the Father.  Amen….</a:t>
            </a:r>
          </a:p>
        </p:txBody>
      </p:sp>
      <p:pic>
        <p:nvPicPr>
          <p:cNvPr id="9218" name="Picture 2" descr="Colour Image">
            <a:extLst>
              <a:ext uri="{FF2B5EF4-FFF2-40B4-BE49-F238E27FC236}">
                <a16:creationId xmlns:a16="http://schemas.microsoft.com/office/drawing/2014/main" id="{93DFC793-6623-4B7B-8691-01C7AD5A65A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44208" y="3279132"/>
            <a:ext cx="1544960" cy="15410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s (84).jpg"/>
          <p:cNvPicPr>
            <a:picLocks noChangeAspect="1"/>
          </p:cNvPicPr>
          <p:nvPr/>
        </p:nvPicPr>
        <p:blipFill>
          <a:blip r:embed="rId2"/>
          <a:stretch>
            <a:fillRect/>
          </a:stretch>
        </p:blipFill>
        <p:spPr>
          <a:xfrm>
            <a:off x="857224" y="589345"/>
            <a:ext cx="7643866" cy="401838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27584" y="107722"/>
            <a:ext cx="7748886" cy="400110"/>
          </a:xfrm>
          <a:prstGeom prst="rect">
            <a:avLst/>
          </a:prstGeom>
        </p:spPr>
        <p:txBody>
          <a:bodyPr wrap="square">
            <a:spAutoFit/>
          </a:bodyPr>
          <a:lstStyle/>
          <a:p>
            <a:pPr algn="ctr"/>
            <a:r>
              <a:rPr lang="en-US" sz="2000" i="1" dirty="0"/>
              <a:t>Liturgy of the Word </a:t>
            </a:r>
          </a:p>
        </p:txBody>
      </p:sp>
      <p:sp>
        <p:nvSpPr>
          <p:cNvPr id="6" name="TextBox 5">
            <a:extLst>
              <a:ext uri="{FF2B5EF4-FFF2-40B4-BE49-F238E27FC236}">
                <a16:creationId xmlns:a16="http://schemas.microsoft.com/office/drawing/2014/main" id="{15F96485-5826-4F2E-B1DB-62C64859D0F6}"/>
              </a:ext>
            </a:extLst>
          </p:cNvPr>
          <p:cNvSpPr txBox="1"/>
          <p:nvPr/>
        </p:nvSpPr>
        <p:spPr>
          <a:xfrm>
            <a:off x="107504" y="411510"/>
            <a:ext cx="8784976" cy="4524315"/>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First Reading (Sirach 27:30 – 28:7)</a:t>
            </a:r>
          </a:p>
          <a:p>
            <a:r>
              <a:rPr lang="en-AU" sz="3600" b="1" i="1" dirty="0">
                <a:effectLst/>
                <a:ea typeface="Times New Roman" panose="02020603050405020304" pitchFamily="18" charset="0"/>
                <a:cs typeface="Times New Roman" panose="02020603050405020304" pitchFamily="18" charset="0"/>
              </a:rPr>
              <a:t>A reading from the book of Ecclesiasticus</a:t>
            </a:r>
            <a:endParaRPr lang="en-AU" sz="3600" b="1" dirty="0">
              <a:effectLst/>
              <a:ea typeface="Times New Roman" panose="02020603050405020304" pitchFamily="18" charset="0"/>
              <a:cs typeface="Times New Roman" panose="02020603050405020304" pitchFamily="18" charset="0"/>
            </a:endParaRPr>
          </a:p>
          <a:p>
            <a:r>
              <a:rPr lang="en-AU" sz="3600" b="1" dirty="0">
                <a:effectLst/>
                <a:ea typeface="Times New Roman" panose="02020603050405020304" pitchFamily="18" charset="0"/>
                <a:cs typeface="Times New Roman" panose="02020603050405020304" pitchFamily="18" charset="0"/>
              </a:rPr>
              <a:t>Resentment and anger, these are foul things, and both are found with the sinner. He who exacts vengeance will experience the vengeance of the Lord, who keeps strict account of sin. Forgive your neighbour the hurt he does you, and when you pray, your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3A0F287-A54D-4159-AC2B-602DA42B0303}"/>
              </a:ext>
            </a:extLst>
          </p:cNvPr>
          <p:cNvSpPr txBox="1"/>
          <p:nvPr/>
        </p:nvSpPr>
        <p:spPr>
          <a:xfrm>
            <a:off x="179512" y="-11907"/>
            <a:ext cx="8784976" cy="5078313"/>
          </a:xfrm>
          <a:prstGeom prst="rect">
            <a:avLst/>
          </a:prstGeom>
          <a:noFill/>
        </p:spPr>
        <p:txBody>
          <a:bodyPr wrap="square">
            <a:spAutoFit/>
          </a:bodyPr>
          <a:lstStyle/>
          <a:p>
            <a:r>
              <a:rPr kumimoji="0" lang="en-AU" sz="36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sins will be forgiven. If a man nurses anger against another, can he then demand compassion from the Lord? Showing no pity for a man like himself, can he then plead for his own sins? Mere creature of flesh, he cherishes resentment; who will forgive him his sins? Remember the last things, and stop hating, remember dissolution and death, and live by the commandments. Remember the</a:t>
            </a:r>
            <a:endParaRPr lang="en-AU" dirty="0"/>
          </a:p>
        </p:txBody>
      </p:sp>
    </p:spTree>
    <p:extLst>
      <p:ext uri="{BB962C8B-B14F-4D97-AF65-F5344CB8AC3E}">
        <p14:creationId xmlns:p14="http://schemas.microsoft.com/office/powerpoint/2010/main" val="20445473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CDA90A0-F15C-48D8-8B99-04BEC7FB6EEE}"/>
              </a:ext>
            </a:extLst>
          </p:cNvPr>
          <p:cNvPicPr>
            <a:picLocks noChangeAspect="1"/>
          </p:cNvPicPr>
          <p:nvPr/>
        </p:nvPicPr>
        <p:blipFill>
          <a:blip r:embed="rId2"/>
          <a:stretch>
            <a:fillRect/>
          </a:stretch>
        </p:blipFill>
        <p:spPr>
          <a:xfrm>
            <a:off x="4283968" y="3291830"/>
            <a:ext cx="4237087" cy="1012024"/>
          </a:xfrm>
          <a:prstGeom prst="rect">
            <a:avLst/>
          </a:prstGeom>
        </p:spPr>
      </p:pic>
      <p:sp>
        <p:nvSpPr>
          <p:cNvPr id="7" name="TextBox 6">
            <a:extLst>
              <a:ext uri="{FF2B5EF4-FFF2-40B4-BE49-F238E27FC236}">
                <a16:creationId xmlns:a16="http://schemas.microsoft.com/office/drawing/2014/main" id="{87E9FFB5-8923-438D-A6A9-4C67F8ABF9E3}"/>
              </a:ext>
            </a:extLst>
          </p:cNvPr>
          <p:cNvSpPr txBox="1"/>
          <p:nvPr/>
        </p:nvSpPr>
        <p:spPr>
          <a:xfrm>
            <a:off x="143508" y="195486"/>
            <a:ext cx="8856984" cy="1754326"/>
          </a:xfrm>
          <a:prstGeom prst="rect">
            <a:avLst/>
          </a:prstGeom>
          <a:noFill/>
        </p:spPr>
        <p:txBody>
          <a:bodyPr wrap="square">
            <a:spAutoFit/>
          </a:bodyPr>
          <a:lstStyle/>
          <a:p>
            <a:r>
              <a:rPr kumimoji="0" lang="en-AU" sz="36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commandments, and do not bear your neighbour ill-will; remember the covenant of the Most High, and overlook the offence.</a:t>
            </a:r>
            <a:endParaRPr lang="en-AU" dirty="0"/>
          </a:p>
        </p:txBody>
      </p:sp>
      <p:pic>
        <p:nvPicPr>
          <p:cNvPr id="4098" name="Picture 2" descr="Square Photo">
            <a:extLst>
              <a:ext uri="{FF2B5EF4-FFF2-40B4-BE49-F238E27FC236}">
                <a16:creationId xmlns:a16="http://schemas.microsoft.com/office/drawing/2014/main" id="{9F4D60C6-22C7-4721-B084-F6E3963E34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776" y="2715766"/>
            <a:ext cx="1905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3404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9512" y="1816"/>
            <a:ext cx="8784976" cy="369332"/>
          </a:xfrm>
          <a:prstGeom prst="rect">
            <a:avLst/>
          </a:prstGeom>
        </p:spPr>
        <p:txBody>
          <a:bodyPr wrap="square">
            <a:spAutoFit/>
          </a:bodyPr>
          <a:lstStyle/>
          <a:p>
            <a:pPr>
              <a:spcAft>
                <a:spcPts val="900"/>
              </a:spcAft>
            </a:pPr>
            <a:r>
              <a:rPr lang="en-AU" sz="1800" b="1" dirty="0">
                <a:effectLst/>
                <a:latin typeface="Calibri" panose="020F0502020204030204" pitchFamily="34" charset="0"/>
                <a:ea typeface="Times New Roman" panose="02020603050405020304" pitchFamily="18" charset="0"/>
                <a:cs typeface="Times New Roman" panose="02020603050405020304" pitchFamily="18" charset="0"/>
              </a:rPr>
              <a:t>Responsorial Psalm (Ps 102:1-4. 9-12. R. v.8)</a:t>
            </a:r>
            <a:endParaRPr lang="en-AU" sz="1800" b="1"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2269F56C-5794-4933-ABB6-DF3734E17980}"/>
              </a:ext>
            </a:extLst>
          </p:cNvPr>
          <p:cNvSpPr txBox="1"/>
          <p:nvPr/>
        </p:nvSpPr>
        <p:spPr>
          <a:xfrm>
            <a:off x="179512" y="422628"/>
            <a:ext cx="8775443" cy="1200329"/>
          </a:xfrm>
          <a:prstGeom prst="rect">
            <a:avLst/>
          </a:prstGeom>
          <a:noFill/>
        </p:spPr>
        <p:txBody>
          <a:bodyPr wrap="square">
            <a:spAutoFit/>
          </a:bodyPr>
          <a:lstStyle/>
          <a:p>
            <a:pPr marL="228600" algn="ctr"/>
            <a:r>
              <a:rPr lang="en-AU" sz="3600" b="1" dirty="0">
                <a:solidFill>
                  <a:srgbClr val="FF0000"/>
                </a:solidFill>
                <a:effectLst/>
                <a:ea typeface="Times New Roman" panose="02020603050405020304" pitchFamily="18" charset="0"/>
                <a:cs typeface="Times New Roman" panose="02020603050405020304" pitchFamily="18" charset="0"/>
              </a:rPr>
              <a:t>(R.) The Lord is kind and merciful;</a:t>
            </a:r>
          </a:p>
          <a:p>
            <a:pPr marL="457200" algn="ctr">
              <a:spcAft>
                <a:spcPts val="450"/>
              </a:spcAft>
            </a:pPr>
            <a:r>
              <a:rPr lang="en-AU" sz="3600" b="1" dirty="0">
                <a:solidFill>
                  <a:srgbClr val="FF0000"/>
                </a:solidFill>
                <a:effectLst/>
                <a:ea typeface="Times New Roman" panose="02020603050405020304" pitchFamily="18" charset="0"/>
                <a:cs typeface="Times New Roman" panose="02020603050405020304" pitchFamily="18" charset="0"/>
              </a:rPr>
              <a:t>slow to anger and rich in compassion.</a:t>
            </a:r>
          </a:p>
        </p:txBody>
      </p:sp>
      <p:sp>
        <p:nvSpPr>
          <p:cNvPr id="8" name="TextBox 7">
            <a:extLst>
              <a:ext uri="{FF2B5EF4-FFF2-40B4-BE49-F238E27FC236}">
                <a16:creationId xmlns:a16="http://schemas.microsoft.com/office/drawing/2014/main" id="{F3981880-B373-48E5-99C3-331E1AB96A27}"/>
              </a:ext>
            </a:extLst>
          </p:cNvPr>
          <p:cNvSpPr txBox="1"/>
          <p:nvPr/>
        </p:nvSpPr>
        <p:spPr>
          <a:xfrm>
            <a:off x="168373" y="1596574"/>
            <a:ext cx="8775443" cy="3539430"/>
          </a:xfrm>
          <a:prstGeom prst="rect">
            <a:avLst/>
          </a:prstGeom>
          <a:noFill/>
        </p:spPr>
        <p:txBody>
          <a:bodyPr wrap="square">
            <a:spAutoFit/>
          </a:bodyPr>
          <a:lstStyle/>
          <a:p>
            <a:pPr marL="457200" indent="-457200">
              <a:tabLst>
                <a:tab pos="228600" algn="l"/>
                <a:tab pos="457200" algn="r"/>
              </a:tabLst>
            </a:pPr>
            <a:r>
              <a:rPr lang="en-AU" sz="3200" b="1" dirty="0">
                <a:effectLst/>
                <a:ea typeface="Times New Roman" panose="02020603050405020304" pitchFamily="18" charset="0"/>
                <a:cs typeface="Times New Roman" panose="02020603050405020304" pitchFamily="18" charset="0"/>
              </a:rPr>
              <a:t>1.	My soul, give thanks to the Lord, all my being, bless his holy name. My soul, give thanks to the Lord and never forget all his blessings. </a:t>
            </a:r>
            <a:r>
              <a:rPr lang="en-AU" sz="3200" b="1" dirty="0">
                <a:solidFill>
                  <a:srgbClr val="FF0000"/>
                </a:solidFill>
                <a:effectLst/>
                <a:ea typeface="Times New Roman" panose="02020603050405020304" pitchFamily="18" charset="0"/>
                <a:cs typeface="Times New Roman" panose="02020603050405020304" pitchFamily="18" charset="0"/>
              </a:rPr>
              <a:t>(R.)</a:t>
            </a:r>
            <a:endParaRPr lang="en-AU" sz="3200" b="1" dirty="0">
              <a:effectLst/>
              <a:ea typeface="Times New Roman" panose="02020603050405020304" pitchFamily="18" charset="0"/>
              <a:cs typeface="Times New Roman" panose="02020603050405020304" pitchFamily="18" charset="0"/>
            </a:endParaRPr>
          </a:p>
          <a:p>
            <a:pPr marL="457200" indent="-457200">
              <a:tabLst>
                <a:tab pos="228600" algn="l"/>
                <a:tab pos="457200" algn="r"/>
              </a:tabLst>
            </a:pPr>
            <a:r>
              <a:rPr lang="en-AU" sz="3200" b="1" dirty="0">
                <a:effectLst/>
                <a:ea typeface="Times New Roman" panose="02020603050405020304" pitchFamily="18" charset="0"/>
                <a:cs typeface="Times New Roman" panose="02020603050405020304" pitchFamily="18" charset="0"/>
              </a:rPr>
              <a:t>2.	It is he who forgives all your guilt, who heals every one of your ills, who redeems your life from the grave, who crowns you with love and compassion. </a:t>
            </a:r>
            <a:r>
              <a:rPr lang="en-AU" sz="3200" b="1" dirty="0">
                <a:solidFill>
                  <a:srgbClr val="FF0000"/>
                </a:solidFill>
                <a:effectLst/>
                <a:ea typeface="Times New Roman" panose="02020603050405020304" pitchFamily="18" charset="0"/>
                <a:cs typeface="Times New Roman" panose="02020603050405020304" pitchFamily="18" charset="0"/>
              </a:rPr>
              <a:t>(R.)</a:t>
            </a:r>
            <a:endParaRPr lang="en-AU" sz="3200" b="1" dirty="0">
              <a:effectLst/>
              <a:ea typeface="Times New Roman" panose="02020603050405020304" pitchFamily="18"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28D23EA-2547-447D-9956-1F058B9D147A}"/>
              </a:ext>
            </a:extLst>
          </p:cNvPr>
          <p:cNvSpPr txBox="1"/>
          <p:nvPr/>
        </p:nvSpPr>
        <p:spPr>
          <a:xfrm>
            <a:off x="179512" y="1111627"/>
            <a:ext cx="8784976" cy="4031873"/>
          </a:xfrm>
          <a:prstGeom prst="rect">
            <a:avLst/>
          </a:prstGeom>
          <a:noFill/>
        </p:spPr>
        <p:txBody>
          <a:bodyPr wrap="square">
            <a:spAutoFit/>
          </a:bodyPr>
          <a:lstStyle/>
          <a:p>
            <a:pPr marL="457200" indent="-457200">
              <a:tabLst>
                <a:tab pos="228600" algn="l"/>
                <a:tab pos="457200" algn="r"/>
              </a:tabLst>
            </a:pPr>
            <a:r>
              <a:rPr lang="en-AU" sz="3200" b="1" dirty="0">
                <a:effectLst/>
                <a:ea typeface="Times New Roman" panose="02020603050405020304" pitchFamily="18" charset="0"/>
                <a:cs typeface="Times New Roman" panose="02020603050405020304" pitchFamily="18" charset="0"/>
              </a:rPr>
              <a:t>3.	His wrath will come to an end; he will not be angry for ever. He does not treat us according to our sins nor repay us according to our faults. </a:t>
            </a:r>
            <a:r>
              <a:rPr lang="en-AU" sz="3200" b="1" dirty="0">
                <a:solidFill>
                  <a:srgbClr val="FF0000"/>
                </a:solidFill>
                <a:effectLst/>
                <a:ea typeface="Times New Roman" panose="02020603050405020304" pitchFamily="18" charset="0"/>
                <a:cs typeface="Times New Roman" panose="02020603050405020304" pitchFamily="18" charset="0"/>
              </a:rPr>
              <a:t>(R.)</a:t>
            </a:r>
            <a:endParaRPr lang="en-AU" sz="3200" b="1" dirty="0">
              <a:effectLst/>
              <a:ea typeface="Times New Roman" panose="02020603050405020304" pitchFamily="18" charset="0"/>
              <a:cs typeface="Times New Roman" panose="02020603050405020304" pitchFamily="18" charset="0"/>
            </a:endParaRPr>
          </a:p>
          <a:p>
            <a:pPr marL="457200" indent="-457200">
              <a:tabLst>
                <a:tab pos="228600" algn="l"/>
                <a:tab pos="457200" algn="r"/>
              </a:tabLst>
            </a:pPr>
            <a:r>
              <a:rPr lang="en-AU" sz="3200" b="1" dirty="0">
                <a:effectLst/>
                <a:ea typeface="Times New Roman" panose="02020603050405020304" pitchFamily="18" charset="0"/>
                <a:cs typeface="Times New Roman" panose="02020603050405020304" pitchFamily="18" charset="0"/>
              </a:rPr>
              <a:t>4.	For as the heavens are high above the earth so strong is his love for those who fear him. As far as the east is from the west so far does he remove our sins. </a:t>
            </a:r>
            <a:r>
              <a:rPr lang="en-AU" sz="3200" b="1" dirty="0">
                <a:solidFill>
                  <a:srgbClr val="FF0000"/>
                </a:solidFill>
                <a:effectLst/>
                <a:ea typeface="Times New Roman" panose="02020603050405020304" pitchFamily="18" charset="0"/>
                <a:cs typeface="Times New Roman" panose="02020603050405020304" pitchFamily="18" charset="0"/>
              </a:rPr>
              <a:t>(R.)</a:t>
            </a:r>
            <a:endParaRPr lang="en-AU" sz="3200" b="1" dirty="0">
              <a:effectLst/>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6F376C06-1E4E-41DB-B77B-D30989FB145A}"/>
              </a:ext>
            </a:extLst>
          </p:cNvPr>
          <p:cNvSpPr txBox="1"/>
          <p:nvPr/>
        </p:nvSpPr>
        <p:spPr>
          <a:xfrm>
            <a:off x="179512" y="0"/>
            <a:ext cx="8775443" cy="1200329"/>
          </a:xfrm>
          <a:prstGeom prst="rect">
            <a:avLst/>
          </a:prstGeom>
          <a:noFill/>
        </p:spPr>
        <p:txBody>
          <a:bodyPr wrap="square">
            <a:spAutoFit/>
          </a:bodyPr>
          <a:lstStyle/>
          <a:p>
            <a:pPr marL="228600" algn="ctr"/>
            <a:r>
              <a:rPr lang="en-AU" sz="3600" b="1" dirty="0">
                <a:solidFill>
                  <a:srgbClr val="FF0000"/>
                </a:solidFill>
                <a:effectLst/>
                <a:ea typeface="Times New Roman" panose="02020603050405020304" pitchFamily="18" charset="0"/>
                <a:cs typeface="Times New Roman" panose="02020603050405020304" pitchFamily="18" charset="0"/>
              </a:rPr>
              <a:t>(R.) The Lord is kind and merciful;</a:t>
            </a:r>
          </a:p>
          <a:p>
            <a:pPr marL="457200" algn="ctr">
              <a:spcAft>
                <a:spcPts val="450"/>
              </a:spcAft>
            </a:pPr>
            <a:r>
              <a:rPr lang="en-AU" sz="3600" b="1" dirty="0">
                <a:solidFill>
                  <a:srgbClr val="FF0000"/>
                </a:solidFill>
                <a:effectLst/>
                <a:ea typeface="Times New Roman" panose="02020603050405020304" pitchFamily="18" charset="0"/>
                <a:cs typeface="Times New Roman" panose="02020603050405020304" pitchFamily="18" charset="0"/>
              </a:rPr>
              <a:t>slow to anger and rich in compassion.</a:t>
            </a:r>
          </a:p>
        </p:txBody>
      </p:sp>
    </p:spTree>
    <p:extLst>
      <p:ext uri="{BB962C8B-B14F-4D97-AF65-F5344CB8AC3E}">
        <p14:creationId xmlns:p14="http://schemas.microsoft.com/office/powerpoint/2010/main" val="3045967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5FAEC06-8B4A-40E6-B6DB-E1B02DC63565}"/>
              </a:ext>
            </a:extLst>
          </p:cNvPr>
          <p:cNvSpPr txBox="1"/>
          <p:nvPr/>
        </p:nvSpPr>
        <p:spPr>
          <a:xfrm>
            <a:off x="179512" y="0"/>
            <a:ext cx="8784976" cy="4703852"/>
          </a:xfrm>
          <a:prstGeom prst="rect">
            <a:avLst/>
          </a:prstGeom>
          <a:noFill/>
        </p:spPr>
        <p:txBody>
          <a:bodyPr wrap="square">
            <a:spAutoFit/>
          </a:bodyPr>
          <a:lstStyle/>
          <a:p>
            <a:pPr>
              <a:spcAft>
                <a:spcPts val="900"/>
              </a:spcAft>
            </a:pPr>
            <a:r>
              <a:rPr lang="en-AU" sz="3600" b="1" dirty="0">
                <a:effectLst/>
                <a:ea typeface="Times New Roman" panose="02020603050405020304" pitchFamily="18" charset="0"/>
                <a:cs typeface="Times New Roman" panose="02020603050405020304" pitchFamily="18" charset="0"/>
              </a:rPr>
              <a:t>Second Reading (Romans 14:7-9)</a:t>
            </a:r>
          </a:p>
          <a:p>
            <a:pPr>
              <a:spcAft>
                <a:spcPts val="450"/>
              </a:spcAft>
            </a:pPr>
            <a:r>
              <a:rPr lang="en-AU" sz="3600" b="1" i="1" dirty="0">
                <a:effectLst/>
                <a:ea typeface="Times New Roman" panose="02020603050405020304" pitchFamily="18" charset="0"/>
                <a:cs typeface="Times New Roman" panose="02020603050405020304" pitchFamily="18" charset="0"/>
              </a:rPr>
              <a:t>A reading from the letter of St Paul to the Romans</a:t>
            </a:r>
            <a:endParaRPr lang="en-AU" sz="3600" b="1" dirty="0">
              <a:effectLst/>
              <a:ea typeface="Times New Roman" panose="02020603050405020304" pitchFamily="18" charset="0"/>
              <a:cs typeface="Times New Roman" panose="02020603050405020304" pitchFamily="18" charset="0"/>
            </a:endParaRPr>
          </a:p>
          <a:p>
            <a:pPr>
              <a:spcAft>
                <a:spcPts val="450"/>
              </a:spcAft>
            </a:pPr>
            <a:r>
              <a:rPr lang="en-AU" sz="3600" b="1" dirty="0">
                <a:effectLst/>
                <a:ea typeface="Times New Roman" panose="02020603050405020304" pitchFamily="18" charset="0"/>
                <a:cs typeface="Times New Roman" panose="02020603050405020304" pitchFamily="18" charset="0"/>
              </a:rPr>
              <a:t>The life and death of each of us has its influence on others; if we live, we live for the Lord; and if we die, we die for the Lord, so that alive or dead we belong to the Lord. This explains why Christ both died and came to</a:t>
            </a:r>
          </a:p>
        </p:txBody>
      </p:sp>
    </p:spTree>
    <p:extLst>
      <p:ext uri="{BB962C8B-B14F-4D97-AF65-F5344CB8AC3E}">
        <p14:creationId xmlns:p14="http://schemas.microsoft.com/office/powerpoint/2010/main" val="6368446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444DE0-36B6-4810-BD92-AE66EB54216C}"/>
              </a:ext>
            </a:extLst>
          </p:cNvPr>
          <p:cNvPicPr>
            <a:picLocks noChangeAspect="1"/>
          </p:cNvPicPr>
          <p:nvPr/>
        </p:nvPicPr>
        <p:blipFill>
          <a:blip r:embed="rId2"/>
          <a:stretch>
            <a:fillRect/>
          </a:stretch>
        </p:blipFill>
        <p:spPr>
          <a:xfrm>
            <a:off x="3923928" y="2931790"/>
            <a:ext cx="4201314" cy="1072441"/>
          </a:xfrm>
          <a:prstGeom prst="rect">
            <a:avLst/>
          </a:prstGeom>
        </p:spPr>
      </p:pic>
      <p:sp>
        <p:nvSpPr>
          <p:cNvPr id="5" name="TextBox 4">
            <a:extLst>
              <a:ext uri="{FF2B5EF4-FFF2-40B4-BE49-F238E27FC236}">
                <a16:creationId xmlns:a16="http://schemas.microsoft.com/office/drawing/2014/main" id="{9887AC42-7631-40FC-B23E-D88FF9C860D4}"/>
              </a:ext>
            </a:extLst>
          </p:cNvPr>
          <p:cNvSpPr txBox="1"/>
          <p:nvPr/>
        </p:nvSpPr>
        <p:spPr>
          <a:xfrm>
            <a:off x="179512" y="195486"/>
            <a:ext cx="8784976" cy="1200329"/>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life, it was so that he might be Lord both of the dead and of the living.</a:t>
            </a:r>
            <a:endParaRPr lang="en-AU" sz="3600" dirty="0"/>
          </a:p>
        </p:txBody>
      </p:sp>
      <p:pic>
        <p:nvPicPr>
          <p:cNvPr id="5122" name="Picture 2" descr="Colour Image">
            <a:extLst>
              <a:ext uri="{FF2B5EF4-FFF2-40B4-BE49-F238E27FC236}">
                <a16:creationId xmlns:a16="http://schemas.microsoft.com/office/drawing/2014/main" id="{5B02EE74-0548-419B-9464-6937A955B9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1707654"/>
            <a:ext cx="2862047" cy="2826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46763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11760" y="195486"/>
            <a:ext cx="6624736" cy="646331"/>
          </a:xfrm>
          <a:prstGeom prst="rect">
            <a:avLst/>
          </a:prstGeom>
        </p:spPr>
        <p:txBody>
          <a:bodyPr wrap="square">
            <a:spAutoFit/>
          </a:bodyPr>
          <a:lstStyle/>
          <a:p>
            <a:pPr algn="ctr"/>
            <a:r>
              <a:rPr lang="en-US" sz="3600" b="1" u="sng" dirty="0">
                <a:latin typeface="Calibri" panose="020F0502020204030204" pitchFamily="34" charset="0"/>
                <a:cs typeface="Calibri" panose="020F0502020204030204" pitchFamily="34" charset="0"/>
              </a:rPr>
              <a:t>Gospel Acclamation </a:t>
            </a:r>
          </a:p>
        </p:txBody>
      </p:sp>
      <p:sp>
        <p:nvSpPr>
          <p:cNvPr id="7" name="TextBox 6">
            <a:extLst>
              <a:ext uri="{FF2B5EF4-FFF2-40B4-BE49-F238E27FC236}">
                <a16:creationId xmlns:a16="http://schemas.microsoft.com/office/drawing/2014/main" id="{1D4290A9-D30F-41AD-8C1A-3331DC68A66D}"/>
              </a:ext>
            </a:extLst>
          </p:cNvPr>
          <p:cNvSpPr txBox="1"/>
          <p:nvPr/>
        </p:nvSpPr>
        <p:spPr>
          <a:xfrm>
            <a:off x="2411760" y="841817"/>
            <a:ext cx="6552728" cy="3724096"/>
          </a:xfrm>
          <a:prstGeom prst="rect">
            <a:avLst/>
          </a:prstGeom>
          <a:noFill/>
        </p:spPr>
        <p:txBody>
          <a:bodyPr wrap="square">
            <a:spAutoFit/>
          </a:bodyPr>
          <a:lstStyle/>
          <a:p>
            <a:pPr marL="228600" indent="-228600" algn="ctr"/>
            <a:r>
              <a:rPr lang="en-AU"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Alleluia, alleluia!</a:t>
            </a:r>
          </a:p>
          <a:p>
            <a:pPr marL="228600" indent="-228600" algn="ctr"/>
            <a:endParaRPr lang="en-AU"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endParaRPr>
          </a:p>
          <a:p>
            <a:pPr marL="228600" indent="-228600" algn="ctr"/>
            <a:r>
              <a:rPr lang="en-AU" sz="3600" b="1" dirty="0">
                <a:effectLst/>
                <a:ea typeface="Times New Roman" panose="02020603050405020304" pitchFamily="18" charset="0"/>
                <a:cs typeface="Times New Roman" panose="02020603050405020304" pitchFamily="18" charset="0"/>
              </a:rPr>
              <a:t>I give you a new commandment:</a:t>
            </a:r>
          </a:p>
          <a:p>
            <a:pPr marL="228600" indent="-228600" algn="ctr"/>
            <a:r>
              <a:rPr lang="en-AU" sz="3600" b="1" dirty="0">
                <a:effectLst/>
                <a:ea typeface="Times New Roman" panose="02020603050405020304" pitchFamily="18" charset="0"/>
                <a:cs typeface="Times New Roman" panose="02020603050405020304" pitchFamily="18" charset="0"/>
              </a:rPr>
              <a:t>love one another as I have loved you.</a:t>
            </a:r>
          </a:p>
          <a:p>
            <a:pPr marL="228600" indent="-228600" algn="ctr"/>
            <a:endParaRPr lang="en-AU"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endParaRPr>
          </a:p>
          <a:p>
            <a:pPr marL="228600" indent="-228600" algn="ctr">
              <a:spcAft>
                <a:spcPts val="450"/>
              </a:spcAft>
            </a:pPr>
            <a:r>
              <a:rPr lang="en-AU"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Alleluia!</a:t>
            </a:r>
          </a:p>
        </p:txBody>
      </p:sp>
      <p:pic>
        <p:nvPicPr>
          <p:cNvPr id="6146" name="Picture 2" descr="Colour Image">
            <a:extLst>
              <a:ext uri="{FF2B5EF4-FFF2-40B4-BE49-F238E27FC236}">
                <a16:creationId xmlns:a16="http://schemas.microsoft.com/office/drawing/2014/main" id="{A0890D2C-F893-4533-90E1-756E2F24BE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831151"/>
            <a:ext cx="1905000" cy="381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buNone/>
            </a:pPr>
            <a:r>
              <a:rPr lang="en-AU" dirty="0"/>
              <a:t>ENTRANCE  SONGS</a:t>
            </a:r>
          </a:p>
          <a:p>
            <a:endParaRPr lang="en-AU" dirty="0"/>
          </a:p>
        </p:txBody>
      </p:sp>
      <p:sp>
        <p:nvSpPr>
          <p:cNvPr id="5" name="Title 4">
            <a:extLst>
              <a:ext uri="{FF2B5EF4-FFF2-40B4-BE49-F238E27FC236}">
                <a16:creationId xmlns:a16="http://schemas.microsoft.com/office/drawing/2014/main" id="{BB7563B6-A4C9-4C89-9AF6-F26624A263CF}"/>
              </a:ext>
            </a:extLst>
          </p:cNvPr>
          <p:cNvSpPr>
            <a:spLocks noGrp="1"/>
          </p:cNvSpPr>
          <p:nvPr>
            <p:ph type="title"/>
          </p:nvPr>
        </p:nvSpPr>
        <p:spPr/>
        <p:txBody>
          <a:bodyPr/>
          <a:lstStyle/>
          <a:p>
            <a:endParaRPr lang="en-AU"/>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448091"/>
            <a:ext cx="7643866" cy="4247317"/>
          </a:xfrm>
          <a:prstGeom prst="rect">
            <a:avLst/>
          </a:prstGeom>
        </p:spPr>
        <p:txBody>
          <a:bodyPr wrap="square">
            <a:spAutoFit/>
          </a:bodyPr>
          <a:lstStyle/>
          <a:p>
            <a:pPr marL="1352550" indent="-1352550" defTabSz="457200" fontAlgn="auto">
              <a:lnSpc>
                <a:spcPct val="150000"/>
              </a:lnSpc>
              <a:spcBef>
                <a:spcPts val="0"/>
              </a:spcBef>
              <a:spcAft>
                <a:spcPts val="0"/>
              </a:spcAft>
              <a:defRPr/>
            </a:pPr>
            <a:r>
              <a:rPr lang="en-US" sz="3600" b="1" kern="0" dirty="0">
                <a:latin typeface="Calibri" panose="020F0502020204030204" pitchFamily="34" charset="0"/>
                <a:cs typeface="Calibri" panose="020F0502020204030204" pitchFamily="34" charset="0"/>
              </a:rPr>
              <a:t>C: 	The Lord be with you.</a:t>
            </a:r>
          </a:p>
          <a:p>
            <a:pPr marL="1352550" indent="-1352550" defTabSz="457200" fontAlgn="auto">
              <a:lnSpc>
                <a:spcPct val="150000"/>
              </a:lnSpc>
              <a:spcBef>
                <a:spcPts val="0"/>
              </a:spcBef>
              <a:spcAft>
                <a:spcPts val="0"/>
              </a:spcAft>
              <a:defRPr/>
            </a:pPr>
            <a:r>
              <a:rPr lang="en-US" sz="3600" b="1" kern="0" dirty="0">
                <a:solidFill>
                  <a:srgbClr val="0070C0"/>
                </a:solidFill>
                <a:latin typeface="Calibri" panose="020F0502020204030204" pitchFamily="34" charset="0"/>
                <a:cs typeface="Calibri" panose="020F0502020204030204" pitchFamily="34" charset="0"/>
              </a:rPr>
              <a:t>A:	And with your spirit</a:t>
            </a:r>
          </a:p>
          <a:p>
            <a:pPr marL="1352550" indent="-1352550" defTabSz="457200" fontAlgn="auto">
              <a:lnSpc>
                <a:spcPct val="150000"/>
              </a:lnSpc>
              <a:spcBef>
                <a:spcPts val="0"/>
              </a:spcBef>
              <a:spcAft>
                <a:spcPts val="0"/>
              </a:spcAft>
              <a:defRPr/>
            </a:pPr>
            <a:r>
              <a:rPr lang="en-AU" sz="3600" b="1" kern="0" dirty="0">
                <a:latin typeface="Calibri" panose="020F0502020204030204" pitchFamily="34" charset="0"/>
                <a:cs typeface="Calibri" panose="020F0502020204030204" pitchFamily="34" charset="0"/>
              </a:rPr>
              <a:t>C:	A reading from the holy Gospel according to Matthew</a:t>
            </a:r>
          </a:p>
          <a:p>
            <a:pPr marL="1352550" indent="-1352550" defTabSz="457200" fontAlgn="auto">
              <a:lnSpc>
                <a:spcPct val="150000"/>
              </a:lnSpc>
              <a:spcBef>
                <a:spcPts val="0"/>
              </a:spcBef>
              <a:spcAft>
                <a:spcPts val="0"/>
              </a:spcAft>
              <a:defRPr/>
            </a:pPr>
            <a:r>
              <a:rPr lang="en-AU" sz="3600" b="1" kern="0" dirty="0">
                <a:solidFill>
                  <a:srgbClr val="0070C0"/>
                </a:solidFill>
                <a:latin typeface="Calibri" panose="020F0502020204030204" pitchFamily="34" charset="0"/>
                <a:cs typeface="Calibri" panose="020F0502020204030204" pitchFamily="34" charset="0"/>
              </a:rPr>
              <a:t>A:	</a:t>
            </a:r>
            <a:r>
              <a:rPr lang="en-US" sz="3600" b="1" kern="0" dirty="0">
                <a:solidFill>
                  <a:srgbClr val="0070C0"/>
                </a:solidFill>
                <a:latin typeface="Calibri" panose="020F0502020204030204" pitchFamily="34" charset="0"/>
                <a:cs typeface="Calibri" panose="020F0502020204030204" pitchFamily="34" charset="0"/>
              </a:rPr>
              <a:t>	Glory to you Lord</a:t>
            </a:r>
            <a:endParaRPr lang="en-AU" sz="3600" b="1" kern="0" dirty="0">
              <a:solidFill>
                <a:srgbClr val="0070C0"/>
              </a:solidFill>
              <a:latin typeface="Calibri" panose="020F0502020204030204" pitchFamily="34" charset="0"/>
              <a:cs typeface="Calibri" panose="020F0502020204030204" pitchFamily="34" charset="0"/>
            </a:endParaRPr>
          </a:p>
        </p:txBody>
      </p:sp>
      <p:pic>
        <p:nvPicPr>
          <p:cNvPr id="4" name="Picture 3" descr="download (18).jpg"/>
          <p:cNvPicPr>
            <a:picLocks noChangeAspect="1"/>
          </p:cNvPicPr>
          <p:nvPr/>
        </p:nvPicPr>
        <p:blipFill>
          <a:blip r:embed="rId2"/>
          <a:stretch>
            <a:fillRect/>
          </a:stretch>
        </p:blipFill>
        <p:spPr>
          <a:xfrm>
            <a:off x="6948264" y="3841587"/>
            <a:ext cx="1872208" cy="112332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CBFF29D-14EE-4888-90E4-A78210B1C9DF}"/>
              </a:ext>
            </a:extLst>
          </p:cNvPr>
          <p:cNvSpPr txBox="1"/>
          <p:nvPr/>
        </p:nvSpPr>
        <p:spPr>
          <a:xfrm>
            <a:off x="143508" y="6162"/>
            <a:ext cx="8856984" cy="4639732"/>
          </a:xfrm>
          <a:prstGeom prst="rect">
            <a:avLst/>
          </a:prstGeom>
          <a:noFill/>
        </p:spPr>
        <p:txBody>
          <a:bodyPr wrap="square">
            <a:spAutoFit/>
          </a:bodyPr>
          <a:lstStyle/>
          <a:p>
            <a:pPr>
              <a:spcAft>
                <a:spcPts val="900"/>
              </a:spcAft>
            </a:pPr>
            <a:r>
              <a:rPr lang="en-AU" sz="3600" b="1" dirty="0">
                <a:effectLst/>
                <a:ea typeface="Times New Roman" panose="02020603050405020304" pitchFamily="18" charset="0"/>
                <a:cs typeface="Times New Roman" panose="02020603050405020304" pitchFamily="18" charset="0"/>
              </a:rPr>
              <a:t>Gospel (Matthew 18:21-35)</a:t>
            </a:r>
          </a:p>
          <a:p>
            <a:pPr>
              <a:spcAft>
                <a:spcPts val="450"/>
              </a:spcAft>
            </a:pPr>
            <a:r>
              <a:rPr lang="en-AU" sz="3600" b="1" dirty="0">
                <a:effectLst/>
                <a:ea typeface="Times New Roman" panose="02020603050405020304" pitchFamily="18" charset="0"/>
                <a:cs typeface="Times New Roman" panose="02020603050405020304" pitchFamily="18" charset="0"/>
              </a:rPr>
              <a:t>Peter went up to Jesus and said, ‘Lord, how often must I forgive my brother if he wrongs me? As often as seven times?’ Jesus answered, ‘Not seven, I tell you, but seventy-seven times. ‘And so the kingdom of heaven may be compared to a king who decided to settle his accounts with his servants. When</a:t>
            </a:r>
          </a:p>
        </p:txBody>
      </p:sp>
    </p:spTree>
    <p:extLst>
      <p:ext uri="{BB962C8B-B14F-4D97-AF65-F5344CB8AC3E}">
        <p14:creationId xmlns:p14="http://schemas.microsoft.com/office/powerpoint/2010/main" val="25363357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8B6EA7-2F6E-43BA-8207-DF6C32807AA0}"/>
              </a:ext>
            </a:extLst>
          </p:cNvPr>
          <p:cNvSpPr txBox="1"/>
          <p:nvPr/>
        </p:nvSpPr>
        <p:spPr>
          <a:xfrm>
            <a:off x="179512" y="0"/>
            <a:ext cx="8784976" cy="5078313"/>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the reckoning began, they brought him a man who owed ten thousand talents; but he had no means of paying, so his master gave orders that he should be sold, together with his wife and children and all his possessions, to meet the debt. At this, the servant threw himself down at his master’s feet. “Give me time,” he said “and I will pay the whole sum.” And the servant’s master felt so sorry</a:t>
            </a:r>
            <a:endParaRPr lang="en-AU" sz="3600" dirty="0"/>
          </a:p>
        </p:txBody>
      </p:sp>
    </p:spTree>
    <p:extLst>
      <p:ext uri="{BB962C8B-B14F-4D97-AF65-F5344CB8AC3E}">
        <p14:creationId xmlns:p14="http://schemas.microsoft.com/office/powerpoint/2010/main" val="25563012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A0A87B4-CCC9-48AA-A9A3-6AA67E0048C4}"/>
              </a:ext>
            </a:extLst>
          </p:cNvPr>
          <p:cNvSpPr txBox="1"/>
          <p:nvPr/>
        </p:nvSpPr>
        <p:spPr>
          <a:xfrm>
            <a:off x="143508" y="463"/>
            <a:ext cx="8856984" cy="5078313"/>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for him that he let him go and cancelled the debt. Now as this servant went out, he happened to meet a fellow servant who owed him one hundred denarii; and he seized him by the throat and began to throttle him. “Pay what you owe me”, he said. His fellow servant fell at his feet and implored him, saying, “Give me time and I will pay you.” But the other would not agree; </a:t>
            </a:r>
            <a:endParaRPr lang="en-AU" sz="3600" dirty="0"/>
          </a:p>
        </p:txBody>
      </p:sp>
    </p:spTree>
    <p:extLst>
      <p:ext uri="{BB962C8B-B14F-4D97-AF65-F5344CB8AC3E}">
        <p14:creationId xmlns:p14="http://schemas.microsoft.com/office/powerpoint/2010/main" val="40120092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2858025-29CC-4101-B714-35AE100B9D4D}"/>
              </a:ext>
            </a:extLst>
          </p:cNvPr>
          <p:cNvSpPr txBox="1"/>
          <p:nvPr/>
        </p:nvSpPr>
        <p:spPr>
          <a:xfrm>
            <a:off x="143508" y="195486"/>
            <a:ext cx="8856984" cy="4524315"/>
          </a:xfrm>
          <a:prstGeom prst="rect">
            <a:avLst/>
          </a:prstGeom>
          <a:noFill/>
        </p:spPr>
        <p:txBody>
          <a:bodyPr wrap="square">
            <a:spAutoFit/>
          </a:bodyPr>
          <a:lstStyle/>
          <a:p>
            <a:r>
              <a:rPr kumimoji="0" lang="en-AU" sz="36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on the contrary, he had him thrown into prison till he should pay the debt. His fellow servants were deeply distressed when they saw what had happened, and they went to their master and reported the whole affair to him. Then the master sent for him. “You wicked servant,” he said. “I cancelled all that debt of yours when you appealed to me. </a:t>
            </a:r>
            <a:endParaRPr lang="en-AU" dirty="0"/>
          </a:p>
        </p:txBody>
      </p:sp>
    </p:spTree>
    <p:extLst>
      <p:ext uri="{BB962C8B-B14F-4D97-AF65-F5344CB8AC3E}">
        <p14:creationId xmlns:p14="http://schemas.microsoft.com/office/powerpoint/2010/main" val="20604104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6B12794-F339-49AE-AF94-23A5EC941270}"/>
              </a:ext>
            </a:extLst>
          </p:cNvPr>
          <p:cNvPicPr>
            <a:picLocks noChangeAspect="1"/>
          </p:cNvPicPr>
          <p:nvPr/>
        </p:nvPicPr>
        <p:blipFill>
          <a:blip r:embed="rId2"/>
          <a:stretch>
            <a:fillRect/>
          </a:stretch>
        </p:blipFill>
        <p:spPr>
          <a:xfrm>
            <a:off x="4427984" y="4088801"/>
            <a:ext cx="4279763" cy="1054699"/>
          </a:xfrm>
          <a:prstGeom prst="rect">
            <a:avLst/>
          </a:prstGeom>
        </p:spPr>
      </p:pic>
      <p:sp>
        <p:nvSpPr>
          <p:cNvPr id="6" name="TextBox 5">
            <a:extLst>
              <a:ext uri="{FF2B5EF4-FFF2-40B4-BE49-F238E27FC236}">
                <a16:creationId xmlns:a16="http://schemas.microsoft.com/office/drawing/2014/main" id="{A90D9704-2362-454D-94CF-D28A97EF770E}"/>
              </a:ext>
            </a:extLst>
          </p:cNvPr>
          <p:cNvSpPr txBox="1"/>
          <p:nvPr/>
        </p:nvSpPr>
        <p:spPr>
          <a:xfrm>
            <a:off x="179512" y="-135"/>
            <a:ext cx="8784976" cy="3970318"/>
          </a:xfrm>
          <a:prstGeom prst="rect">
            <a:avLst/>
          </a:prstGeom>
          <a:noFill/>
        </p:spPr>
        <p:txBody>
          <a:bodyPr wrap="square">
            <a:spAutoFit/>
          </a:bodyPr>
          <a:lstStyle/>
          <a:p>
            <a:r>
              <a:rPr kumimoji="0" lang="en-AU" sz="36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Were you not bound, then, to have pity on your fellow servant just as I had pity on you?” And in his anger the master handed him over to the torturers till he should pay all his debt. And that is how my heavenly Father will deal with you unless you each forgive your brother from your heart.’</a:t>
            </a:r>
            <a:endParaRPr lang="en-AU" dirty="0"/>
          </a:p>
        </p:txBody>
      </p:sp>
    </p:spTree>
    <p:extLst>
      <p:ext uri="{BB962C8B-B14F-4D97-AF65-F5344CB8AC3E}">
        <p14:creationId xmlns:p14="http://schemas.microsoft.com/office/powerpoint/2010/main" val="5738390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olour Image">
            <a:extLst>
              <a:ext uri="{FF2B5EF4-FFF2-40B4-BE49-F238E27FC236}">
                <a16:creationId xmlns:a16="http://schemas.microsoft.com/office/drawing/2014/main" id="{3B3ADFA4-3D69-4A67-B9B9-143DC22FE4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55897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00034" y="134506"/>
            <a:ext cx="8143932" cy="757130"/>
          </a:xfrm>
          <a:prstGeom prst="rect">
            <a:avLst/>
          </a:prstGeom>
        </p:spPr>
        <p:txBody>
          <a:bodyPr wrap="square">
            <a:spAutoFit/>
          </a:bodyPr>
          <a:lstStyle/>
          <a:p>
            <a:pPr algn="ctr">
              <a:lnSpc>
                <a:spcPct val="90000"/>
              </a:lnSpc>
            </a:pPr>
            <a:r>
              <a:rPr lang="en-US" sz="4800" b="1" dirty="0"/>
              <a:t>Nicene Creed</a:t>
            </a:r>
          </a:p>
        </p:txBody>
      </p:sp>
      <p:sp>
        <p:nvSpPr>
          <p:cNvPr id="4" name="Rectangle 3"/>
          <p:cNvSpPr/>
          <p:nvPr/>
        </p:nvSpPr>
        <p:spPr>
          <a:xfrm>
            <a:off x="143508" y="1033839"/>
            <a:ext cx="8856984" cy="3539430"/>
          </a:xfrm>
          <a:prstGeom prst="rect">
            <a:avLst/>
          </a:prstGeom>
        </p:spPr>
        <p:txBody>
          <a:bodyPr wrap="square">
            <a:spAutoFit/>
          </a:bodyPr>
          <a:lstStyle/>
          <a:p>
            <a:pPr algn="just" defTabSz="536575"/>
            <a:r>
              <a:rPr lang="en-AU" sz="3200" b="1" dirty="0">
                <a:latin typeface="Calibri" panose="020F0502020204030204" pitchFamily="34" charset="0"/>
                <a:cs typeface="Calibri" panose="020F0502020204030204" pitchFamily="34" charset="0"/>
              </a:rPr>
              <a:t>I believe in one God, the Father almighty, maker of heaven and earth, of all things visible and invisible. I believe in one Lord, Jesus Christ, the Only Begotten Son of God, born of the Father before all ages. God from God, Light from Light, true God from true God, begotten, not made, consubstantial with the Father; through Him all things were made.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0"/>
            <a:ext cx="8572560" cy="5016758"/>
          </a:xfrm>
          <a:prstGeom prst="rect">
            <a:avLst/>
          </a:prstGeom>
        </p:spPr>
        <p:txBody>
          <a:bodyPr wrap="square">
            <a:spAutoFit/>
          </a:bodyPr>
          <a:lstStyle/>
          <a:p>
            <a:pPr algn="just" defTabSz="536575"/>
            <a:r>
              <a:rPr lang="en-AU" sz="3200" b="1" dirty="0">
                <a:latin typeface="Calibri" panose="020F0502020204030204" pitchFamily="34" charset="0"/>
                <a:cs typeface="Calibri" panose="020F0502020204030204" pitchFamily="34" charset="0"/>
              </a:rPr>
              <a:t>For us men and for our salvation. He came down from heaven, and by the Holy Spirit was incarnate of the Virgin Mary, and became man.</a:t>
            </a:r>
          </a:p>
          <a:p>
            <a:pPr algn="just" defTabSz="536575"/>
            <a:r>
              <a:rPr lang="en-AU" sz="3200" b="1" dirty="0">
                <a:latin typeface="Calibri" panose="020F0502020204030204" pitchFamily="34" charset="0"/>
                <a:cs typeface="Calibri" panose="020F0502020204030204" pitchFamily="34" charset="0"/>
              </a:rPr>
              <a:t>For our sake He was crucified under Pontius Pilate, He suffered death and was buried, and rose again on the third day in accordance with the Scriptures. He ascended into heaven and is seated at the right hand of the Father. He will come again in glory to judge the living and the dead, and His Kingdom will have no end.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23478"/>
            <a:ext cx="8572560" cy="4524315"/>
          </a:xfrm>
          <a:prstGeom prst="rect">
            <a:avLst/>
          </a:prstGeom>
        </p:spPr>
        <p:txBody>
          <a:bodyPr wrap="square">
            <a:spAutoFit/>
          </a:bodyPr>
          <a:lstStyle/>
          <a:p>
            <a:pPr algn="just" defTabSz="536575"/>
            <a:r>
              <a:rPr lang="en-AU" sz="3200" b="1" dirty="0">
                <a:latin typeface="Calibri" panose="020F0502020204030204" pitchFamily="34" charset="0"/>
                <a:cs typeface="Calibri" panose="020F0502020204030204" pitchFamily="34" charset="0"/>
              </a:rPr>
              <a:t>I believe in the Holy Spirit, the Lord, the giver of life, who proceeds from the Father and the Son, who with the Father and the Son is adored and glorified, who has spoken through the prophets.</a:t>
            </a:r>
          </a:p>
          <a:p>
            <a:pPr algn="just" defTabSz="536575"/>
            <a:r>
              <a:rPr lang="en-AU" sz="3200" b="1" dirty="0">
                <a:latin typeface="Calibri" panose="020F0502020204030204" pitchFamily="34" charset="0"/>
                <a:cs typeface="Calibri" panose="020F0502020204030204" pitchFamily="34" charset="0"/>
              </a:rPr>
              <a:t>I believe in one, Holy, Catholic and Apostolic Church. I confess one Baptism for the forgiveness of sins and I look forward to the resurrection of the dead, and the life of the world to come. Amen</a:t>
            </a:r>
            <a:r>
              <a:rPr lang="en-AU" sz="3200" dirty="0">
                <a:latin typeface="Calibri" panose="020F0502020204030204" pitchFamily="34" charset="0"/>
                <a:cs typeface="Calibri" panose="020F0502020204030204" pitchFamily="34" charset="0"/>
              </a:rPr>
              <a:t>.</a:t>
            </a:r>
            <a:endParaRPr lang="en-US" sz="3200" dirty="0">
              <a:latin typeface="Calibri" panose="020F0502020204030204" pitchFamily="34" charset="0"/>
              <a:cs typeface="Calibri" panose="020F050202020403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olour Image">
            <a:extLst>
              <a:ext uri="{FF2B5EF4-FFF2-40B4-BE49-F238E27FC236}">
                <a16:creationId xmlns:a16="http://schemas.microsoft.com/office/drawing/2014/main" id="{51F3EEF1-6EE0-4785-A4AC-877C2B4EF5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0"/>
            <a:ext cx="51435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4670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95486"/>
            <a:ext cx="5544616" cy="3708708"/>
          </a:xfrm>
          <a:prstGeom prst="rect">
            <a:avLst/>
          </a:prstGeom>
        </p:spPr>
        <p:txBody>
          <a:bodyPr wrap="square">
            <a:spAutoFit/>
          </a:bodyPr>
          <a:lstStyle/>
          <a:p>
            <a:pPr defTabSz="441325">
              <a:lnSpc>
                <a:spcPct val="150000"/>
              </a:lnSpc>
            </a:pPr>
            <a:r>
              <a:rPr lang="en-AU" sz="4000" b="1" i="1" dirty="0">
                <a:latin typeface="Monotype Corsiva" pitchFamily="66" charset="0"/>
              </a:rPr>
              <a:t>Reader:	We pray for…</a:t>
            </a:r>
          </a:p>
          <a:p>
            <a:pPr defTabSz="441325">
              <a:lnSpc>
                <a:spcPct val="150000"/>
              </a:lnSpc>
            </a:pPr>
            <a:r>
              <a:rPr lang="en-AU" sz="4000" b="1" i="1" dirty="0">
                <a:latin typeface="Monotype Corsiva" pitchFamily="66" charset="0"/>
              </a:rPr>
              <a:t> </a:t>
            </a:r>
          </a:p>
          <a:p>
            <a:pPr defTabSz="441325">
              <a:lnSpc>
                <a:spcPct val="150000"/>
              </a:lnSpc>
            </a:pPr>
            <a:r>
              <a:rPr lang="en-AU" sz="4000" b="1" i="1" dirty="0">
                <a:latin typeface="Monotype Corsiva" pitchFamily="66" charset="0"/>
              </a:rPr>
              <a:t>Let us pray to the Lord.</a:t>
            </a:r>
          </a:p>
          <a:p>
            <a:pPr defTabSz="441325">
              <a:lnSpc>
                <a:spcPct val="150000"/>
              </a:lnSpc>
            </a:pPr>
            <a:r>
              <a:rPr lang="en-AU" sz="4000" b="1" i="1" dirty="0">
                <a:solidFill>
                  <a:srgbClr val="0070C0"/>
                </a:solidFill>
                <a:latin typeface="Monotype Corsiva" pitchFamily="66" charset="0"/>
              </a:rPr>
              <a:t>People:	Lord hear our prayer.</a:t>
            </a:r>
          </a:p>
        </p:txBody>
      </p:sp>
      <p:pic>
        <p:nvPicPr>
          <p:cNvPr id="4" name="Picture 3">
            <a:extLst>
              <a:ext uri="{FF2B5EF4-FFF2-40B4-BE49-F238E27FC236}">
                <a16:creationId xmlns:a16="http://schemas.microsoft.com/office/drawing/2014/main" id="{B2D33300-DB5B-43F4-A2BE-CF32F54BED06}"/>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861682" y="0"/>
            <a:ext cx="3282318" cy="51435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ownload (15).jpg"/>
          <p:cNvPicPr>
            <a:picLocks noChangeAspect="1"/>
          </p:cNvPicPr>
          <p:nvPr/>
        </p:nvPicPr>
        <p:blipFill>
          <a:blip r:embed="rId2"/>
          <a:stretch>
            <a:fillRect/>
          </a:stretch>
        </p:blipFill>
        <p:spPr>
          <a:xfrm>
            <a:off x="714348" y="535767"/>
            <a:ext cx="7715304" cy="4125544"/>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8186" y="703646"/>
            <a:ext cx="5715040" cy="369332"/>
          </a:xfrm>
          <a:prstGeom prst="rect">
            <a:avLst/>
          </a:prstGeom>
          <a:noFill/>
        </p:spPr>
        <p:txBody>
          <a:bodyPr wrap="square" rtlCol="0">
            <a:spAutoFit/>
          </a:bodyPr>
          <a:lstStyle/>
          <a:p>
            <a:endParaRPr lang="en-AU" dirty="0"/>
          </a:p>
        </p:txBody>
      </p:sp>
      <p:sp>
        <p:nvSpPr>
          <p:cNvPr id="5" name="TextBox 4"/>
          <p:cNvSpPr txBox="1"/>
          <p:nvPr/>
        </p:nvSpPr>
        <p:spPr>
          <a:xfrm>
            <a:off x="1285852" y="910817"/>
            <a:ext cx="3401059" cy="584775"/>
          </a:xfrm>
          <a:prstGeom prst="rect">
            <a:avLst/>
          </a:prstGeom>
          <a:noFill/>
        </p:spPr>
        <p:txBody>
          <a:bodyPr wrap="none" rtlCol="0">
            <a:spAutoFit/>
          </a:bodyPr>
          <a:lstStyle/>
          <a:p>
            <a:r>
              <a:rPr lang="en-AU" sz="3200" dirty="0"/>
              <a:t>OFFERTORY SONGS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107139"/>
            <a:ext cx="8211348" cy="830997"/>
          </a:xfrm>
          <a:prstGeom prst="rect">
            <a:avLst/>
          </a:prstGeom>
        </p:spPr>
        <p:txBody>
          <a:bodyPr wrap="square">
            <a:spAutoFit/>
          </a:bodyPr>
          <a:lstStyle/>
          <a:p>
            <a:pPr algn="ctr"/>
            <a:r>
              <a:rPr kumimoji="1" lang="en-AU" sz="4800" b="1" u="sng" dirty="0"/>
              <a:t>The Liturgy of the Eucharist</a:t>
            </a:r>
            <a:endParaRPr kumimoji="1" lang="en-US" sz="4800" b="1" u="sng" dirty="0"/>
          </a:p>
        </p:txBody>
      </p:sp>
      <p:sp>
        <p:nvSpPr>
          <p:cNvPr id="3" name="Rectangle 2"/>
          <p:cNvSpPr/>
          <p:nvPr/>
        </p:nvSpPr>
        <p:spPr>
          <a:xfrm>
            <a:off x="395536" y="1203598"/>
            <a:ext cx="8715404" cy="3539430"/>
          </a:xfrm>
          <a:prstGeom prst="rect">
            <a:avLst/>
          </a:prstGeom>
        </p:spPr>
        <p:txBody>
          <a:bodyPr wrap="square">
            <a:spAutoFit/>
          </a:bodyPr>
          <a:lstStyle/>
          <a:p>
            <a:pPr marL="1428750" indent="-1428750" eaLnBrk="0" hangingPunct="0"/>
            <a:r>
              <a:rPr kumimoji="1" lang="en-US" sz="3200" b="1" dirty="0">
                <a:latin typeface="Calibri" panose="020F0502020204030204" pitchFamily="34" charset="0"/>
                <a:cs typeface="Calibri" panose="020F0502020204030204" pitchFamily="34" charset="0"/>
              </a:rPr>
              <a:t>C:	Pray, brethren that my sacrifice and yours may be acceptable to God, the almighty Father.</a:t>
            </a:r>
          </a:p>
          <a:p>
            <a:pPr marL="1428750" indent="-1428750" eaLnBrk="0" hangingPunct="0"/>
            <a:r>
              <a:rPr kumimoji="1" lang="en-US" sz="3200" b="1" dirty="0">
                <a:solidFill>
                  <a:srgbClr val="0070C0"/>
                </a:solidFill>
                <a:latin typeface="Calibri" panose="020F0502020204030204" pitchFamily="34" charset="0"/>
                <a:cs typeface="Calibri" panose="020F0502020204030204" pitchFamily="34" charset="0"/>
              </a:rPr>
              <a:t>A: 	May the Lord accept the sacrifice at your hands for the praise and glory of his name, for our good the good of all his holy Church. </a:t>
            </a:r>
            <a:endParaRPr kumimoji="1" lang="en-AU" sz="3200" b="1" dirty="0">
              <a:solidFill>
                <a:srgbClr val="0070C0"/>
              </a:solidFill>
              <a:latin typeface="Calibri" panose="020F0502020204030204" pitchFamily="34" charset="0"/>
              <a:cs typeface="Calibri" panose="020F050202020403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0"/>
            <a:ext cx="8143932" cy="712824"/>
          </a:xfrm>
          <a:prstGeom prst="rect">
            <a:avLst/>
          </a:prstGeom>
        </p:spPr>
        <p:txBody>
          <a:bodyPr wrap="square">
            <a:spAutoFit/>
          </a:bodyPr>
          <a:lstStyle/>
          <a:p>
            <a:pPr algn="ctr">
              <a:lnSpc>
                <a:spcPct val="120000"/>
              </a:lnSpc>
            </a:pPr>
            <a:r>
              <a:rPr kumimoji="1" lang="en-AU" sz="3600" b="1" u="sng" dirty="0"/>
              <a:t>The Eucharistic Prayer</a:t>
            </a:r>
            <a:endParaRPr kumimoji="1" lang="en-US" sz="3600" b="1" u="sng" dirty="0"/>
          </a:p>
        </p:txBody>
      </p:sp>
      <p:sp>
        <p:nvSpPr>
          <p:cNvPr id="3" name="Rectangle 2"/>
          <p:cNvSpPr/>
          <p:nvPr/>
        </p:nvSpPr>
        <p:spPr>
          <a:xfrm>
            <a:off x="1259632" y="915566"/>
            <a:ext cx="7776864" cy="3539430"/>
          </a:xfrm>
          <a:prstGeom prst="rect">
            <a:avLst/>
          </a:prstGeom>
        </p:spPr>
        <p:txBody>
          <a:bodyPr wrap="square">
            <a:spAutoFit/>
          </a:bodyPr>
          <a:lstStyle/>
          <a:p>
            <a:pPr marL="1428750" indent="-1428750" defTabSz="457200" eaLnBrk="0" hangingPunct="0"/>
            <a:r>
              <a:rPr lang="en-US" sz="3200" b="1" dirty="0">
                <a:latin typeface="Calibri" panose="020F0502020204030204" pitchFamily="34" charset="0"/>
                <a:cs typeface="Calibri" panose="020F0502020204030204" pitchFamily="34" charset="0"/>
              </a:rPr>
              <a:t>C:	The Lord be with you.</a:t>
            </a:r>
          </a:p>
          <a:p>
            <a:pPr marL="1428750" indent="-1428750" defTabSz="457200" eaLnBrk="0" hangingPunct="0"/>
            <a:r>
              <a:rPr lang="en-US" sz="3200" b="1" dirty="0">
                <a:solidFill>
                  <a:srgbClr val="0070C0"/>
                </a:solidFill>
                <a:latin typeface="Calibri" panose="020F0502020204030204" pitchFamily="34" charset="0"/>
                <a:cs typeface="Calibri" panose="020F0502020204030204" pitchFamily="34" charset="0"/>
              </a:rPr>
              <a:t>A:	And with your spirit.</a:t>
            </a:r>
          </a:p>
          <a:p>
            <a:pPr defTabSz="457200" eaLnBrk="0" hangingPunct="0"/>
            <a:r>
              <a:rPr lang="en-AU" sz="3200" b="1" dirty="0">
                <a:latin typeface="Calibri" panose="020F0502020204030204" pitchFamily="34" charset="0"/>
                <a:cs typeface="Calibri" panose="020F0502020204030204" pitchFamily="34" charset="0"/>
              </a:rPr>
              <a:t>C:	 		Lift up your hearts.</a:t>
            </a:r>
          </a:p>
          <a:p>
            <a:pPr defTabSz="457200" eaLnBrk="0" hangingPunct="0"/>
            <a:r>
              <a:rPr lang="en-US" sz="3200" b="1" dirty="0">
                <a:solidFill>
                  <a:srgbClr val="0070C0"/>
                </a:solidFill>
                <a:latin typeface="Calibri" panose="020F0502020204030204" pitchFamily="34" charset="0"/>
                <a:cs typeface="Calibri" panose="020F0502020204030204" pitchFamily="34" charset="0"/>
              </a:rPr>
              <a:t>A:			We lift them up to the Lord.</a:t>
            </a:r>
          </a:p>
          <a:p>
            <a:pPr defTabSz="457200" eaLnBrk="0" hangingPunct="0"/>
            <a:r>
              <a:rPr lang="en-AU" sz="3200" b="1" dirty="0">
                <a:latin typeface="Calibri" panose="020F0502020204030204" pitchFamily="34" charset="0"/>
                <a:cs typeface="Calibri" panose="020F0502020204030204" pitchFamily="34" charset="0"/>
              </a:rPr>
              <a:t>C:			Let us give thanks to the 							Lord our God.</a:t>
            </a:r>
          </a:p>
          <a:p>
            <a:pPr defTabSz="457200" eaLnBrk="0" hangingPunct="0"/>
            <a:r>
              <a:rPr lang="en-US" sz="3200" b="1" dirty="0">
                <a:solidFill>
                  <a:srgbClr val="0070C0"/>
                </a:solidFill>
                <a:latin typeface="Calibri" panose="020F0502020204030204" pitchFamily="34" charset="0"/>
                <a:cs typeface="Calibri" panose="020F0502020204030204" pitchFamily="34" charset="0"/>
              </a:rPr>
              <a:t>A:			It is right and just.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ownload (30).jpg"/>
          <p:cNvPicPr>
            <a:picLocks noChangeAspect="1"/>
          </p:cNvPicPr>
          <p:nvPr/>
        </p:nvPicPr>
        <p:blipFill>
          <a:blip r:embed="rId2"/>
          <a:stretch>
            <a:fillRect/>
          </a:stretch>
        </p:blipFill>
        <p:spPr>
          <a:xfrm>
            <a:off x="928662" y="750081"/>
            <a:ext cx="7429552" cy="3696917"/>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64770"/>
            <a:ext cx="7715304" cy="1089529"/>
          </a:xfrm>
          <a:prstGeom prst="rect">
            <a:avLst/>
          </a:prstGeom>
        </p:spPr>
        <p:txBody>
          <a:bodyPr wrap="square">
            <a:spAutoFit/>
          </a:bodyPr>
          <a:lstStyle/>
          <a:p>
            <a:pPr algn="ctr">
              <a:lnSpc>
                <a:spcPct val="120000"/>
              </a:lnSpc>
            </a:pPr>
            <a:r>
              <a:rPr kumimoji="1" lang="en-AU" sz="5400" b="1" u="sng" dirty="0"/>
              <a:t>SANCTUS</a:t>
            </a:r>
          </a:p>
        </p:txBody>
      </p:sp>
      <p:sp>
        <p:nvSpPr>
          <p:cNvPr id="3" name="Rectangle 2"/>
          <p:cNvSpPr/>
          <p:nvPr/>
        </p:nvSpPr>
        <p:spPr>
          <a:xfrm>
            <a:off x="734376" y="1052765"/>
            <a:ext cx="8001056" cy="3416320"/>
          </a:xfrm>
          <a:prstGeom prst="rect">
            <a:avLst/>
          </a:prstGeom>
        </p:spPr>
        <p:txBody>
          <a:bodyPr wrap="square">
            <a:spAutoFit/>
          </a:bodyPr>
          <a:lstStyle/>
          <a:p>
            <a:pPr algn="ctr" eaLnBrk="0" hangingPunct="0"/>
            <a:r>
              <a:rPr kumimoji="1" lang="en-US" sz="3600" b="1" dirty="0">
                <a:latin typeface="Calibri" panose="020F0502020204030204" pitchFamily="34" charset="0"/>
                <a:cs typeface="Calibri" panose="020F0502020204030204" pitchFamily="34" charset="0"/>
              </a:rPr>
              <a:t>Holy, holy, holy Lord God of hosts. </a:t>
            </a:r>
          </a:p>
          <a:p>
            <a:pPr algn="ctr" eaLnBrk="0" hangingPunct="0"/>
            <a:r>
              <a:rPr kumimoji="1" lang="en-US" sz="3600" b="1" dirty="0">
                <a:latin typeface="Calibri" panose="020F0502020204030204" pitchFamily="34" charset="0"/>
                <a:cs typeface="Calibri" panose="020F0502020204030204" pitchFamily="34" charset="0"/>
              </a:rPr>
              <a:t>Heaven and earth are full of your glory </a:t>
            </a:r>
          </a:p>
          <a:p>
            <a:pPr algn="ctr" eaLnBrk="0" hangingPunct="0"/>
            <a:r>
              <a:rPr kumimoji="1" lang="en-US" sz="3600" b="1" dirty="0">
                <a:latin typeface="Calibri" panose="020F0502020204030204" pitchFamily="34" charset="0"/>
                <a:cs typeface="Calibri" panose="020F0502020204030204" pitchFamily="34" charset="0"/>
              </a:rPr>
              <a:t>Hosanna in the highest, </a:t>
            </a:r>
          </a:p>
          <a:p>
            <a:pPr algn="ctr" eaLnBrk="0" hangingPunct="0"/>
            <a:r>
              <a:rPr kumimoji="1" lang="en-US" sz="3600" b="1" dirty="0">
                <a:latin typeface="Calibri" panose="020F0502020204030204" pitchFamily="34" charset="0"/>
                <a:cs typeface="Calibri" panose="020F0502020204030204" pitchFamily="34" charset="0"/>
              </a:rPr>
              <a:t>blessed is he who comes in the name of the Lord</a:t>
            </a:r>
            <a:br>
              <a:rPr kumimoji="1" lang="en-US" sz="3600" b="1" dirty="0">
                <a:latin typeface="Calibri" panose="020F0502020204030204" pitchFamily="34" charset="0"/>
                <a:cs typeface="Calibri" panose="020F0502020204030204" pitchFamily="34" charset="0"/>
              </a:rPr>
            </a:br>
            <a:r>
              <a:rPr kumimoji="1" lang="en-US" sz="3600" b="1" dirty="0">
                <a:latin typeface="Calibri" panose="020F0502020204030204" pitchFamily="34" charset="0"/>
                <a:cs typeface="Calibri" panose="020F0502020204030204" pitchFamily="34" charset="0"/>
              </a:rPr>
              <a:t>Hosanna in the highest…</a:t>
            </a:r>
            <a:endParaRPr kumimoji="1" lang="en-AU" sz="3600" b="1" dirty="0">
              <a:latin typeface="Calibri" panose="020F0502020204030204" pitchFamily="34" charset="0"/>
              <a:cs typeface="Calibri" panose="020F0502020204030204" pitchFamily="34" charset="0"/>
            </a:endParaRPr>
          </a:p>
        </p:txBody>
      </p:sp>
      <p:pic>
        <p:nvPicPr>
          <p:cNvPr id="4" name="Picture 3" descr="0f9a772593462f4217d4ce68f7dac4da.jpg"/>
          <p:cNvPicPr>
            <a:picLocks noChangeAspect="1"/>
          </p:cNvPicPr>
          <p:nvPr/>
        </p:nvPicPr>
        <p:blipFill>
          <a:blip r:embed="rId2" cstate="print"/>
          <a:stretch>
            <a:fillRect/>
          </a:stretch>
        </p:blipFill>
        <p:spPr>
          <a:xfrm>
            <a:off x="7786710" y="0"/>
            <a:ext cx="1357290" cy="1017968"/>
          </a:xfrm>
          <a:prstGeom prst="rect">
            <a:avLst/>
          </a:prstGeom>
          <a:ln>
            <a:noFill/>
          </a:ln>
          <a:effectLst>
            <a:softEdge rad="112500"/>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1472" y="428611"/>
            <a:ext cx="8072494" cy="1089529"/>
          </a:xfrm>
          <a:prstGeom prst="rect">
            <a:avLst/>
          </a:prstGeom>
        </p:spPr>
        <p:txBody>
          <a:bodyPr wrap="square">
            <a:spAutoFit/>
          </a:bodyPr>
          <a:lstStyle/>
          <a:p>
            <a:pPr algn="ctr">
              <a:lnSpc>
                <a:spcPct val="120000"/>
              </a:lnSpc>
            </a:pPr>
            <a:r>
              <a:rPr kumimoji="1" lang="en-AU" sz="5400" b="1" u="sng" dirty="0"/>
              <a:t>MYSTERY OF FAITH</a:t>
            </a:r>
          </a:p>
        </p:txBody>
      </p:sp>
      <p:sp>
        <p:nvSpPr>
          <p:cNvPr id="3" name="Rectangle 2"/>
          <p:cNvSpPr/>
          <p:nvPr/>
        </p:nvSpPr>
        <p:spPr>
          <a:xfrm>
            <a:off x="571472" y="1553759"/>
            <a:ext cx="7858180" cy="3416320"/>
          </a:xfrm>
          <a:prstGeom prst="rect">
            <a:avLst/>
          </a:prstGeom>
        </p:spPr>
        <p:txBody>
          <a:bodyPr wrap="square">
            <a:spAutoFit/>
          </a:bodyPr>
          <a:lstStyle/>
          <a:p>
            <a:pPr algn="ctr" eaLnBrk="0" hangingPunct="0">
              <a:lnSpc>
                <a:spcPct val="200000"/>
              </a:lnSpc>
            </a:pPr>
            <a:r>
              <a:rPr kumimoji="1" lang="en-AU" sz="3600" b="1" dirty="0">
                <a:cs typeface="Times New Roman" pitchFamily="18" charset="0"/>
              </a:rPr>
              <a:t>We proclaim your death O Lord</a:t>
            </a:r>
          </a:p>
          <a:p>
            <a:pPr algn="ctr" eaLnBrk="0" hangingPunct="0">
              <a:lnSpc>
                <a:spcPct val="200000"/>
              </a:lnSpc>
            </a:pPr>
            <a:r>
              <a:rPr kumimoji="1" lang="en-AU" sz="3600" b="1" dirty="0">
                <a:cs typeface="Times New Roman" pitchFamily="18" charset="0"/>
              </a:rPr>
              <a:t>And profess your resurrection</a:t>
            </a:r>
          </a:p>
          <a:p>
            <a:pPr algn="ctr" eaLnBrk="0" hangingPunct="0">
              <a:lnSpc>
                <a:spcPct val="200000"/>
              </a:lnSpc>
            </a:pPr>
            <a:r>
              <a:rPr kumimoji="1" lang="en-AU" sz="3600" b="1" dirty="0">
                <a:cs typeface="Times New Roman" pitchFamily="18" charset="0"/>
              </a:rPr>
              <a:t>Until you come again…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s (40).jpg"/>
          <p:cNvPicPr>
            <a:picLocks noChangeAspect="1"/>
          </p:cNvPicPr>
          <p:nvPr/>
        </p:nvPicPr>
        <p:blipFill>
          <a:blip r:embed="rId2"/>
          <a:stretch>
            <a:fillRect/>
          </a:stretch>
        </p:blipFill>
        <p:spPr>
          <a:xfrm>
            <a:off x="1547664" y="339502"/>
            <a:ext cx="5779696" cy="4536504"/>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107139"/>
            <a:ext cx="8001056" cy="646331"/>
          </a:xfrm>
          <a:prstGeom prst="rect">
            <a:avLst/>
          </a:prstGeom>
        </p:spPr>
        <p:txBody>
          <a:bodyPr wrap="square">
            <a:spAutoFit/>
          </a:bodyPr>
          <a:lstStyle/>
          <a:p>
            <a:pPr algn="ctr" eaLnBrk="0" hangingPunct="0"/>
            <a:r>
              <a:rPr lang="en-US" sz="3600" b="1" u="sng" dirty="0">
                <a:cs typeface="Times New Roman" pitchFamily="18" charset="0"/>
              </a:rPr>
              <a:t>LORD’S PRAYER</a:t>
            </a:r>
          </a:p>
        </p:txBody>
      </p:sp>
      <p:sp>
        <p:nvSpPr>
          <p:cNvPr id="3" name="Rectangle 2"/>
          <p:cNvSpPr/>
          <p:nvPr/>
        </p:nvSpPr>
        <p:spPr>
          <a:xfrm>
            <a:off x="179512" y="753470"/>
            <a:ext cx="8784976" cy="3970318"/>
          </a:xfrm>
          <a:prstGeom prst="rect">
            <a:avLst/>
          </a:prstGeom>
        </p:spPr>
        <p:txBody>
          <a:bodyPr wrap="square">
            <a:spAutoFit/>
          </a:bodyPr>
          <a:lstStyle/>
          <a:p>
            <a:pPr defTabSz="404813"/>
            <a:r>
              <a:rPr lang="en-US" sz="3600" b="1" dirty="0">
                <a:latin typeface="Calibri" panose="020F0502020204030204" pitchFamily="34" charset="0"/>
                <a:cs typeface="Calibri" panose="020F0502020204030204" pitchFamily="34" charset="0"/>
              </a:rPr>
              <a:t>Our Father, who art in heaven hallowed be Thy name. Thy Kingdom come, Thy will be done, on earth as it is in Heaven. </a:t>
            </a:r>
          </a:p>
          <a:p>
            <a:pPr defTabSz="404813"/>
            <a:r>
              <a:rPr lang="en-US" sz="3600" b="1" dirty="0">
                <a:latin typeface="Calibri" panose="020F0502020204030204" pitchFamily="34" charset="0"/>
                <a:cs typeface="Calibri" panose="020F0502020204030204" pitchFamily="34" charset="0"/>
              </a:rPr>
              <a:t>Give us this day our daily bread. And forgive us our trespasses, as we forgive those who trespass against us. And lead us not into temptation, but deliver us from evil.  </a:t>
            </a:r>
          </a:p>
        </p:txBody>
      </p:sp>
      <p:sp>
        <p:nvSpPr>
          <p:cNvPr id="4" name="Rectangle 3"/>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1 of 2</a:t>
            </a:r>
            <a:endParaRPr lang="en-US" b="1" dirty="0">
              <a:latin typeface="Verdana" pitchFamily="34" charset="0"/>
            </a:endParaRPr>
          </a:p>
        </p:txBody>
      </p:sp>
      <p:pic>
        <p:nvPicPr>
          <p:cNvPr id="5" name="Picture 4" descr="0f9a772593462f4217d4ce68f7dac4da.jpg"/>
          <p:cNvPicPr>
            <a:picLocks noChangeAspect="1"/>
          </p:cNvPicPr>
          <p:nvPr/>
        </p:nvPicPr>
        <p:blipFill>
          <a:blip r:embed="rId2" cstate="print"/>
          <a:stretch>
            <a:fillRect/>
          </a:stretch>
        </p:blipFill>
        <p:spPr>
          <a:xfrm>
            <a:off x="7858148" y="0"/>
            <a:ext cx="1285852" cy="964389"/>
          </a:xfrm>
          <a:prstGeom prst="rect">
            <a:avLst/>
          </a:prstGeom>
          <a:ln>
            <a:noFill/>
          </a:ln>
          <a:effectLst>
            <a:softEdge rad="11250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195486"/>
            <a:ext cx="8001056" cy="4524315"/>
          </a:xfrm>
          <a:prstGeom prst="rect">
            <a:avLst/>
          </a:prstGeom>
        </p:spPr>
        <p:txBody>
          <a:bodyPr wrap="square">
            <a:spAutoFit/>
          </a:bodyPr>
          <a:lstStyle/>
          <a:p>
            <a:pPr marL="1619250" indent="-1619250" defTabSz="457200" eaLnBrk="0" hangingPunct="0"/>
            <a:r>
              <a:rPr lang="en-US" sz="3600" b="1" dirty="0">
                <a:latin typeface="Calibri" panose="020F0502020204030204" pitchFamily="34" charset="0"/>
                <a:cs typeface="Calibri" panose="020F0502020204030204" pitchFamily="34" charset="0"/>
              </a:rPr>
              <a:t>C:	In the name of the Father, and of the Son and of the Holy Spirit.</a:t>
            </a:r>
          </a:p>
          <a:p>
            <a:pPr marL="1619250" indent="-1619250" defTabSz="457200" eaLnBrk="0" hangingPunct="0"/>
            <a:r>
              <a:rPr lang="en-US" sz="3600" b="1" dirty="0">
                <a:solidFill>
                  <a:srgbClr val="0070C0"/>
                </a:solidFill>
                <a:latin typeface="Calibri" panose="020F0502020204030204" pitchFamily="34" charset="0"/>
                <a:cs typeface="Calibri" panose="020F0502020204030204" pitchFamily="34" charset="0"/>
              </a:rPr>
              <a:t>A:	Amen</a:t>
            </a:r>
            <a:endParaRPr lang="en-US" sz="3600" dirty="0">
              <a:solidFill>
                <a:srgbClr val="FFFF00"/>
              </a:solidFill>
              <a:latin typeface="Calibri" panose="020F0502020204030204" pitchFamily="34" charset="0"/>
              <a:cs typeface="Calibri" panose="020F0502020204030204" pitchFamily="34" charset="0"/>
            </a:endParaRPr>
          </a:p>
          <a:p>
            <a:pPr marL="1619250" indent="-1619250" defTabSz="457200" eaLnBrk="0" hangingPunct="0"/>
            <a:r>
              <a:rPr lang="en-US" sz="3600" b="1" dirty="0">
                <a:latin typeface="Calibri" panose="020F0502020204030204" pitchFamily="34" charset="0"/>
                <a:cs typeface="Calibri" panose="020F0502020204030204" pitchFamily="34" charset="0"/>
              </a:rPr>
              <a:t>C:	The grace of our Lord Jesus Christ, and the love of God, and the communion of the Holy Spirit be with you all.</a:t>
            </a:r>
          </a:p>
          <a:p>
            <a:pPr marL="1619250" indent="-1619250" defTabSz="457200" eaLnBrk="0" hangingPunct="0"/>
            <a:r>
              <a:rPr lang="en-US" sz="3600" b="1" dirty="0">
                <a:solidFill>
                  <a:srgbClr val="0070C0"/>
                </a:solidFill>
                <a:latin typeface="Calibri" panose="020F0502020204030204" pitchFamily="34" charset="0"/>
                <a:cs typeface="Calibri" panose="020F0502020204030204" pitchFamily="34" charset="0"/>
              </a:rPr>
              <a:t>A:	And with your Spirit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2 of 2</a:t>
            </a:r>
            <a:endParaRPr lang="en-US" b="1" dirty="0">
              <a:latin typeface="Verdana" pitchFamily="34" charset="0"/>
            </a:endParaRPr>
          </a:p>
        </p:txBody>
      </p:sp>
      <p:sp>
        <p:nvSpPr>
          <p:cNvPr id="4" name="Rectangle 3"/>
          <p:cNvSpPr/>
          <p:nvPr/>
        </p:nvSpPr>
        <p:spPr>
          <a:xfrm>
            <a:off x="561431" y="915566"/>
            <a:ext cx="8143932" cy="1754326"/>
          </a:xfrm>
          <a:prstGeom prst="rect">
            <a:avLst/>
          </a:prstGeom>
        </p:spPr>
        <p:txBody>
          <a:bodyPr wrap="square">
            <a:spAutoFit/>
          </a:bodyPr>
          <a:lstStyle/>
          <a:p>
            <a:pPr eaLnBrk="0" hangingPunct="0"/>
            <a:r>
              <a:rPr kumimoji="1" lang="en-AU" sz="3600" b="1" dirty="0">
                <a:latin typeface="Calibri" panose="020F0502020204030204" pitchFamily="34" charset="0"/>
                <a:cs typeface="Calibri" panose="020F0502020204030204" pitchFamily="34" charset="0"/>
              </a:rPr>
              <a:t>For thy Kingdom, the Power and the Glory are Yours</a:t>
            </a:r>
          </a:p>
          <a:p>
            <a:pPr eaLnBrk="0" hangingPunct="0"/>
            <a:r>
              <a:rPr kumimoji="1" lang="en-AU" sz="3600" b="1" dirty="0">
                <a:latin typeface="Calibri" panose="020F0502020204030204" pitchFamily="34" charset="0"/>
                <a:cs typeface="Calibri" panose="020F0502020204030204" pitchFamily="34" charset="0"/>
              </a:rPr>
              <a:t>Now and forever.</a:t>
            </a:r>
          </a:p>
        </p:txBody>
      </p:sp>
      <p:pic>
        <p:nvPicPr>
          <p:cNvPr id="5" name="Picture 4" descr="images (79).jpg"/>
          <p:cNvPicPr>
            <a:picLocks noChangeAspect="1"/>
          </p:cNvPicPr>
          <p:nvPr/>
        </p:nvPicPr>
        <p:blipFill>
          <a:blip r:embed="rId2"/>
          <a:stretch>
            <a:fillRect/>
          </a:stretch>
        </p:blipFill>
        <p:spPr>
          <a:xfrm>
            <a:off x="6876256" y="2946307"/>
            <a:ext cx="1847850" cy="18573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71472" y="267494"/>
            <a:ext cx="8001056" cy="4524315"/>
          </a:xfrm>
          <a:prstGeom prst="rect">
            <a:avLst/>
          </a:prstGeom>
        </p:spPr>
        <p:txBody>
          <a:bodyPr wrap="square">
            <a:spAutoFit/>
          </a:bodyPr>
          <a:lstStyle/>
          <a:p>
            <a:pPr marL="1428750" indent="-1428750" defTabSz="457200" eaLnBrk="0" hangingPunct="0"/>
            <a:r>
              <a:rPr lang="en-US" sz="3600" b="1" dirty="0">
                <a:latin typeface="Calibri" panose="020F0502020204030204" pitchFamily="34" charset="0"/>
                <a:cs typeface="Calibri" panose="020F0502020204030204" pitchFamily="34" charset="0"/>
              </a:rPr>
              <a:t>C:	Lord Jesus Christ, who said to your Apostles…..</a:t>
            </a:r>
          </a:p>
          <a:p>
            <a:pPr marL="1428750" indent="-1428750" defTabSz="457200" eaLnBrk="0" hangingPunct="0"/>
            <a:r>
              <a:rPr lang="en-US" sz="3600" b="1" dirty="0">
                <a:latin typeface="Calibri" panose="020F0502020204030204" pitchFamily="34" charset="0"/>
                <a:cs typeface="Calibri" panose="020F0502020204030204" pitchFamily="34" charset="0"/>
              </a:rPr>
              <a:t>	….Who live and reign for ever and ever</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Amen</a:t>
            </a:r>
          </a:p>
          <a:p>
            <a:pPr marL="1428750" indent="-1428750" defTabSz="457200" eaLnBrk="0" hangingPunct="0"/>
            <a:r>
              <a:rPr lang="en-US" sz="3600" b="1" dirty="0">
                <a:latin typeface="Calibri" panose="020F0502020204030204" pitchFamily="34" charset="0"/>
                <a:cs typeface="Calibri" panose="020F0502020204030204" pitchFamily="34" charset="0"/>
              </a:rPr>
              <a:t>C:	The peace of the Lord be with you always.</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And with your spirit.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ownload (28).jpg"/>
          <p:cNvPicPr>
            <a:picLocks noChangeAspect="1"/>
          </p:cNvPicPr>
          <p:nvPr/>
        </p:nvPicPr>
        <p:blipFill>
          <a:blip r:embed="rId2"/>
          <a:stretch>
            <a:fillRect/>
          </a:stretch>
        </p:blipFill>
        <p:spPr>
          <a:xfrm>
            <a:off x="1475656" y="627534"/>
            <a:ext cx="5948757" cy="37444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160753"/>
            <a:ext cx="7786742" cy="1089529"/>
          </a:xfrm>
          <a:prstGeom prst="rect">
            <a:avLst/>
          </a:prstGeom>
        </p:spPr>
        <p:txBody>
          <a:bodyPr wrap="square">
            <a:spAutoFit/>
          </a:bodyPr>
          <a:lstStyle/>
          <a:p>
            <a:pPr algn="ctr">
              <a:lnSpc>
                <a:spcPct val="120000"/>
              </a:lnSpc>
            </a:pPr>
            <a:r>
              <a:rPr kumimoji="1" lang="en-AU" sz="5400" b="1" u="sng" dirty="0"/>
              <a:t>Lamb of God</a:t>
            </a:r>
          </a:p>
        </p:txBody>
      </p:sp>
      <p:sp>
        <p:nvSpPr>
          <p:cNvPr id="3" name="Rectangle 2"/>
          <p:cNvSpPr/>
          <p:nvPr/>
        </p:nvSpPr>
        <p:spPr>
          <a:xfrm>
            <a:off x="642910" y="1088838"/>
            <a:ext cx="7858180" cy="3416320"/>
          </a:xfrm>
          <a:prstGeom prst="rect">
            <a:avLst/>
          </a:prstGeom>
        </p:spPr>
        <p:txBody>
          <a:bodyPr wrap="square">
            <a:spAutoFit/>
          </a:bodyPr>
          <a:lstStyle/>
          <a:p>
            <a:pPr eaLnBrk="0" hangingPunct="0"/>
            <a:r>
              <a:rPr kumimoji="1" lang="en-US" sz="3600" b="1" dirty="0">
                <a:latin typeface="Calibri" panose="020F0502020204030204" pitchFamily="34" charset="0"/>
                <a:cs typeface="Calibri" panose="020F0502020204030204" pitchFamily="34" charset="0"/>
              </a:rPr>
              <a:t>Lamb of God, you take away the sins of the world, Have mercy on us.</a:t>
            </a:r>
          </a:p>
          <a:p>
            <a:pPr eaLnBrk="0" hangingPunct="0"/>
            <a:r>
              <a:rPr kumimoji="1" lang="en-US" sz="3600" b="1" dirty="0">
                <a:latin typeface="Calibri" panose="020F0502020204030204" pitchFamily="34" charset="0"/>
                <a:cs typeface="Calibri" panose="020F0502020204030204" pitchFamily="34" charset="0"/>
              </a:rPr>
              <a:t>Lamb of God, you take away the sins of the world, Have mercy on us.</a:t>
            </a:r>
          </a:p>
          <a:p>
            <a:pPr eaLnBrk="0" hangingPunct="0"/>
            <a:r>
              <a:rPr kumimoji="1" lang="en-US" sz="3600" b="1" dirty="0">
                <a:latin typeface="Calibri" panose="020F0502020204030204" pitchFamily="34" charset="0"/>
                <a:cs typeface="Calibri" panose="020F0502020204030204" pitchFamily="34" charset="0"/>
              </a:rPr>
              <a:t>Lamb of God, you take away the sins of the </a:t>
            </a:r>
            <a:r>
              <a:rPr kumimoji="1" lang="en-US" sz="3600" b="1" dirty="0" err="1">
                <a:latin typeface="Calibri" panose="020F0502020204030204" pitchFamily="34" charset="0"/>
                <a:cs typeface="Calibri" panose="020F0502020204030204" pitchFamily="34" charset="0"/>
              </a:rPr>
              <a:t>world,Grant</a:t>
            </a:r>
            <a:r>
              <a:rPr kumimoji="1" lang="en-US" sz="3600" b="1" dirty="0">
                <a:latin typeface="Calibri" panose="020F0502020204030204" pitchFamily="34" charset="0"/>
                <a:cs typeface="Calibri" panose="020F0502020204030204" pitchFamily="34" charset="0"/>
              </a:rPr>
              <a:t> us peace…</a:t>
            </a:r>
          </a:p>
        </p:txBody>
      </p:sp>
      <p:pic>
        <p:nvPicPr>
          <p:cNvPr id="5" name="Picture 4" descr="images (7).jpg"/>
          <p:cNvPicPr>
            <a:picLocks noChangeAspect="1"/>
          </p:cNvPicPr>
          <p:nvPr/>
        </p:nvPicPr>
        <p:blipFill>
          <a:blip r:embed="rId2"/>
          <a:stretch>
            <a:fillRect/>
          </a:stretch>
        </p:blipFill>
        <p:spPr>
          <a:xfrm>
            <a:off x="7643834" y="4254074"/>
            <a:ext cx="1500166" cy="889426"/>
          </a:xfrm>
          <a:prstGeom prst="rect">
            <a:avLst/>
          </a:prstGeom>
          <a:ln>
            <a:noFill/>
          </a:ln>
          <a:effectLst>
            <a:softEdge rad="112500"/>
          </a:effec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11560" y="411510"/>
            <a:ext cx="8072494" cy="4524315"/>
          </a:xfrm>
          <a:prstGeom prst="rect">
            <a:avLst/>
          </a:prstGeom>
        </p:spPr>
        <p:txBody>
          <a:bodyPr wrap="square">
            <a:spAutoFit/>
          </a:bodyPr>
          <a:lstStyle/>
          <a:p>
            <a:pPr marL="1428750" indent="-1428750" defTabSz="457200" eaLnBrk="0" hangingPunct="0"/>
            <a:r>
              <a:rPr lang="en-US" sz="3600" b="1" dirty="0">
                <a:latin typeface="Calibri" panose="020F0502020204030204" pitchFamily="34" charset="0"/>
                <a:cs typeface="Calibri" panose="020F0502020204030204" pitchFamily="34" charset="0"/>
              </a:rPr>
              <a:t>C:	Behold the Lamb of God, behold him who takes away the sins of the world.  Blessed are those called to the supper of the lamb.</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Lord, I am not worthy that you should enter under my roof, but only say the word and my soul shall be healed.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s (22).jpg"/>
          <p:cNvPicPr>
            <a:picLocks noChangeAspect="1"/>
          </p:cNvPicPr>
          <p:nvPr/>
        </p:nvPicPr>
        <p:blipFill>
          <a:blip r:embed="rId2"/>
          <a:stretch>
            <a:fillRect/>
          </a:stretch>
        </p:blipFill>
        <p:spPr>
          <a:xfrm>
            <a:off x="2195736" y="1383617"/>
            <a:ext cx="3796459" cy="2376265"/>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57356" y="1339445"/>
            <a:ext cx="4344266" cy="646331"/>
          </a:xfrm>
          <a:prstGeom prst="rect">
            <a:avLst/>
          </a:prstGeom>
          <a:noFill/>
        </p:spPr>
        <p:txBody>
          <a:bodyPr wrap="none" rtlCol="0">
            <a:spAutoFit/>
          </a:bodyPr>
          <a:lstStyle/>
          <a:p>
            <a:r>
              <a:rPr lang="en-AU" sz="3600" b="1" u="sng" dirty="0"/>
              <a:t>COMMUNION SONGS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Colour Image">
            <a:extLst>
              <a:ext uri="{FF2B5EF4-FFF2-40B4-BE49-F238E27FC236}">
                <a16:creationId xmlns:a16="http://schemas.microsoft.com/office/drawing/2014/main" id="{6105F577-DDAC-4A8A-84CD-BE8DA7B84F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0"/>
            <a:ext cx="51435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C6291BF-ACC5-4963-8552-F06A03231A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09"/>
            <a:ext cx="9144000" cy="5137283"/>
          </a:xfrm>
          <a:prstGeom prst="rect">
            <a:avLst/>
          </a:prstGeom>
        </p:spPr>
      </p:pic>
    </p:spTree>
    <p:extLst>
      <p:ext uri="{BB962C8B-B14F-4D97-AF65-F5344CB8AC3E}">
        <p14:creationId xmlns:p14="http://schemas.microsoft.com/office/powerpoint/2010/main" val="5861829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107175"/>
            <a:ext cx="7929618" cy="904863"/>
          </a:xfrm>
          <a:prstGeom prst="rect">
            <a:avLst/>
          </a:prstGeom>
        </p:spPr>
        <p:txBody>
          <a:bodyPr wrap="square">
            <a:spAutoFit/>
          </a:bodyPr>
          <a:lstStyle/>
          <a:p>
            <a:pPr algn="ctr">
              <a:lnSpc>
                <a:spcPct val="120000"/>
              </a:lnSpc>
            </a:pPr>
            <a:r>
              <a:rPr kumimoji="1" lang="en-AU" sz="4400" b="1" u="sng" dirty="0"/>
              <a:t>CONCLUDING RITES</a:t>
            </a:r>
            <a:endParaRPr kumimoji="1" lang="en-US" sz="4400" b="1" u="sng" dirty="0"/>
          </a:p>
        </p:txBody>
      </p:sp>
      <p:sp>
        <p:nvSpPr>
          <p:cNvPr id="3" name="Rectangle 2"/>
          <p:cNvSpPr/>
          <p:nvPr/>
        </p:nvSpPr>
        <p:spPr>
          <a:xfrm>
            <a:off x="971600" y="619185"/>
            <a:ext cx="7814102" cy="4524315"/>
          </a:xfrm>
          <a:prstGeom prst="rect">
            <a:avLst/>
          </a:prstGeom>
        </p:spPr>
        <p:txBody>
          <a:bodyPr wrap="square">
            <a:spAutoFit/>
          </a:bodyPr>
          <a:lstStyle/>
          <a:p>
            <a:pPr marL="1428750" indent="-1428750" defTabSz="457200" eaLnBrk="0" hangingPunct="0"/>
            <a:r>
              <a:rPr lang="en-US" sz="3600" b="1" dirty="0">
                <a:latin typeface="Calibri" panose="020F0502020204030204" pitchFamily="34" charset="0"/>
                <a:cs typeface="Calibri" panose="020F0502020204030204" pitchFamily="34" charset="0"/>
              </a:rPr>
              <a:t>C:	The Lord be with you.</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	And with your spirit</a:t>
            </a:r>
          </a:p>
          <a:p>
            <a:pPr marL="1428750" indent="-1428750" defTabSz="457200" eaLnBrk="0" hangingPunct="0"/>
            <a:r>
              <a:rPr lang="en-US" sz="3600" b="1" dirty="0">
                <a:latin typeface="Calibri" panose="020F0502020204030204" pitchFamily="34" charset="0"/>
                <a:cs typeface="Calibri" panose="020F0502020204030204" pitchFamily="34" charset="0"/>
              </a:rPr>
              <a:t>C: 	May Almighty God Bless Us, Father and Son and Holy Spirit</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Amen.</a:t>
            </a:r>
          </a:p>
          <a:p>
            <a:pPr marL="1428750" indent="-1428750" defTabSz="457200" eaLnBrk="0" hangingPunct="0"/>
            <a:r>
              <a:rPr lang="en-US" sz="3600" b="1" dirty="0">
                <a:latin typeface="Calibri" panose="020F0502020204030204" pitchFamily="34" charset="0"/>
                <a:cs typeface="Calibri" panose="020F0502020204030204" pitchFamily="34" charset="0"/>
              </a:rPr>
              <a:t>C:	Go in Peace, glorifying the Lord by your life.</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Thanks Be to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3425" y="267494"/>
            <a:ext cx="8856984" cy="4182683"/>
          </a:xfrm>
          <a:prstGeom prst="rect">
            <a:avLst/>
          </a:prstGeom>
        </p:spPr>
        <p:txBody>
          <a:bodyPr wrap="square">
            <a:spAutoFit/>
          </a:bodyPr>
          <a:lstStyle/>
          <a:p>
            <a:pPr marL="536575" indent="-536575" algn="ctr" eaLnBrk="0" hangingPunct="0">
              <a:lnSpc>
                <a:spcPct val="140000"/>
              </a:lnSpc>
              <a:spcBef>
                <a:spcPct val="20000"/>
              </a:spcBef>
              <a:buClr>
                <a:srgbClr val="000000"/>
              </a:buClr>
              <a:tabLst>
                <a:tab pos="536575" algn="l"/>
              </a:tabLst>
            </a:pPr>
            <a:r>
              <a:rPr lang="en-AU" sz="3200" b="1" u="sng" dirty="0"/>
              <a:t>PENITENTIAL ACT</a:t>
            </a:r>
          </a:p>
          <a:p>
            <a:pPr indent="-536575" eaLnBrk="0" fontAlgn="auto" hangingPunct="0">
              <a:spcBef>
                <a:spcPts val="6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I confess to Almighty God, And to you, my brothers and sisters, That I have greatly sinned, in my thoughts and in my words, In what I have done and in what have failed to do. Through my fault, through my fault, Through my most grievous fault; </a:t>
            </a:r>
            <a:endParaRPr kumimoji="1" lang="en-US" sz="3600" b="1" dirty="0">
              <a:solidFill>
                <a:srgbClr val="FFFFFF"/>
              </a:solidFill>
              <a:latin typeface="Calibri" panose="020F0502020204030204" pitchFamily="34" charset="0"/>
              <a:cs typeface="Calibri" panose="020F0502020204030204" pitchFamily="34" charset="0"/>
            </a:endParaRPr>
          </a:p>
        </p:txBody>
      </p:sp>
      <p:sp>
        <p:nvSpPr>
          <p:cNvPr id="5" name="Text Box 4"/>
          <p:cNvSpPr txBox="1">
            <a:spLocks noChangeArrowheads="1"/>
          </p:cNvSpPr>
          <p:nvPr/>
        </p:nvSpPr>
        <p:spPr bwMode="auto">
          <a:xfrm>
            <a:off x="8" y="126"/>
            <a:ext cx="920742" cy="338554"/>
          </a:xfrm>
          <a:prstGeom prst="rect">
            <a:avLst/>
          </a:prstGeom>
          <a:noFill/>
          <a:ln w="9525">
            <a:noFill/>
            <a:miter lim="800000"/>
            <a:headEnd/>
            <a:tailEnd/>
          </a:ln>
        </p:spPr>
        <p:txBody>
          <a:bodyPr wrap="square">
            <a:spAutoFit/>
          </a:bodyPr>
          <a:lstStyle/>
          <a:p>
            <a:pPr eaLnBrk="0" hangingPunct="0">
              <a:spcBef>
                <a:spcPct val="50000"/>
              </a:spcBef>
            </a:pPr>
            <a:r>
              <a:rPr lang="en-AU" sz="1600" b="1" dirty="0">
                <a:latin typeface="Verdana" pitchFamily="34" charset="0"/>
              </a:rPr>
              <a:t>1 of 2</a:t>
            </a:r>
            <a:endParaRPr lang="en-US" sz="1600" b="1" dirty="0">
              <a:latin typeface="Verdana"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714613" y="1500181"/>
            <a:ext cx="2752677" cy="646331"/>
          </a:xfrm>
          <a:prstGeom prst="rect">
            <a:avLst/>
          </a:prstGeom>
        </p:spPr>
        <p:txBody>
          <a:bodyPr wrap="none">
            <a:spAutoFit/>
          </a:bodyPr>
          <a:lstStyle/>
          <a:p>
            <a:r>
              <a:rPr lang="en-AU" sz="3600" b="1" u="sng" dirty="0"/>
              <a:t>FINAL SONGS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2 of 2</a:t>
            </a:r>
            <a:endParaRPr lang="en-US" b="1" dirty="0">
              <a:latin typeface="Verdana" pitchFamily="34" charset="0"/>
            </a:endParaRPr>
          </a:p>
        </p:txBody>
      </p:sp>
      <p:sp>
        <p:nvSpPr>
          <p:cNvPr id="3" name="Rectangle 2"/>
          <p:cNvSpPr/>
          <p:nvPr/>
        </p:nvSpPr>
        <p:spPr>
          <a:xfrm>
            <a:off x="500034" y="0"/>
            <a:ext cx="8215370" cy="874214"/>
          </a:xfrm>
          <a:prstGeom prst="rect">
            <a:avLst/>
          </a:prstGeom>
        </p:spPr>
        <p:txBody>
          <a:bodyPr wrap="square">
            <a:spAutoFit/>
          </a:bodyPr>
          <a:lstStyle/>
          <a:p>
            <a:pPr marL="536575" indent="-536575" eaLnBrk="0" fontAlgn="auto" hangingPunct="0">
              <a:lnSpc>
                <a:spcPct val="140000"/>
              </a:lnSpc>
              <a:spcBef>
                <a:spcPct val="20000"/>
              </a:spcBef>
              <a:spcAft>
                <a:spcPts val="0"/>
              </a:spcAft>
              <a:buClr>
                <a:srgbClr val="000000"/>
              </a:buClr>
              <a:tabLst>
                <a:tab pos="536575" algn="l"/>
              </a:tabLst>
            </a:pPr>
            <a:endParaRPr kumimoji="1" lang="en-US" b="1" dirty="0">
              <a:solidFill>
                <a:srgbClr val="FFFFFF"/>
              </a:solidFill>
              <a:latin typeface="Verdana" pitchFamily="34" charset="0"/>
            </a:endParaRPr>
          </a:p>
          <a:p>
            <a:pPr marL="536575" indent="-536575" eaLnBrk="0" fontAlgn="auto" hangingPunct="0">
              <a:lnSpc>
                <a:spcPct val="140000"/>
              </a:lnSpc>
              <a:spcBef>
                <a:spcPct val="20000"/>
              </a:spcBef>
              <a:spcAft>
                <a:spcPts val="0"/>
              </a:spcAft>
              <a:buClr>
                <a:srgbClr val="000000"/>
              </a:buClr>
              <a:tabLst>
                <a:tab pos="536575" algn="l"/>
              </a:tabLst>
            </a:pPr>
            <a:endParaRPr kumimoji="1" lang="en-US" b="1" dirty="0">
              <a:solidFill>
                <a:srgbClr val="FFFFFF"/>
              </a:solidFill>
              <a:latin typeface="Verdana" pitchFamily="34" charset="0"/>
            </a:endParaRPr>
          </a:p>
        </p:txBody>
      </p:sp>
      <p:sp>
        <p:nvSpPr>
          <p:cNvPr id="5" name="TextBox 4">
            <a:extLst>
              <a:ext uri="{FF2B5EF4-FFF2-40B4-BE49-F238E27FC236}">
                <a16:creationId xmlns:a16="http://schemas.microsoft.com/office/drawing/2014/main" id="{A1528DA7-B899-4969-B91B-69F13C8CDCBE}"/>
              </a:ext>
            </a:extLst>
          </p:cNvPr>
          <p:cNvSpPr txBox="1"/>
          <p:nvPr/>
        </p:nvSpPr>
        <p:spPr>
          <a:xfrm>
            <a:off x="283822" y="771550"/>
            <a:ext cx="8856984" cy="2308324"/>
          </a:xfrm>
          <a:prstGeom prst="rect">
            <a:avLst/>
          </a:prstGeom>
          <a:noFill/>
        </p:spPr>
        <p:txBody>
          <a:bodyPr wrap="square">
            <a:spAutoFit/>
          </a:bodyPr>
          <a:lstStyle/>
          <a:p>
            <a:pPr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Therefore I ask blessed Mary ever-Virgin, All the Angels and Saints, And you, my brothers and sisters, To pray for me to the Lord our God</a:t>
            </a:r>
            <a:r>
              <a:rPr kumimoji="1" lang="en-US" sz="3600" b="1" dirty="0">
                <a:solidFill>
                  <a:srgbClr val="FFFFFF"/>
                </a:solidFill>
                <a:latin typeface="Calibri" panose="020F0502020204030204" pitchFamily="34" charset="0"/>
                <a:cs typeface="Calibri" panose="020F0502020204030204" pitchFamily="34" charset="0"/>
              </a:rPr>
              <a:t>.</a:t>
            </a:r>
          </a:p>
        </p:txBody>
      </p:sp>
      <p:pic>
        <p:nvPicPr>
          <p:cNvPr id="7" name="Picture 6" descr="images (91).jpg">
            <a:extLst>
              <a:ext uri="{FF2B5EF4-FFF2-40B4-BE49-F238E27FC236}">
                <a16:creationId xmlns:a16="http://schemas.microsoft.com/office/drawing/2014/main" id="{FFEFC08F-045A-4250-8AB0-236E56421B08}"/>
              </a:ext>
            </a:extLst>
          </p:cNvPr>
          <p:cNvPicPr>
            <a:picLocks noChangeAspect="1"/>
          </p:cNvPicPr>
          <p:nvPr/>
        </p:nvPicPr>
        <p:blipFill>
          <a:blip r:embed="rId2"/>
          <a:stretch>
            <a:fillRect/>
          </a:stretch>
        </p:blipFill>
        <p:spPr>
          <a:xfrm>
            <a:off x="5868144" y="3435846"/>
            <a:ext cx="2090743" cy="117452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0"/>
            <a:ext cx="5929338" cy="4992457"/>
          </a:xfrm>
          <a:prstGeom prst="rect">
            <a:avLst/>
          </a:prstGeom>
        </p:spPr>
        <p:txBody>
          <a:bodyPr wrap="square">
            <a:spAutoFit/>
          </a:bodyPr>
          <a:lstStyle/>
          <a:p>
            <a:pPr marL="895350" indent="-895350" defTabSz="300038">
              <a:lnSpc>
                <a:spcPct val="150000"/>
              </a:lnSpc>
            </a:pPr>
            <a:r>
              <a:rPr lang="en-US" sz="3600" b="1" dirty="0">
                <a:latin typeface="Calibri" panose="020F0502020204030204" pitchFamily="34" charset="0"/>
                <a:cs typeface="Calibri" panose="020F0502020204030204" pitchFamily="34" charset="0"/>
              </a:rPr>
              <a:t>C-		Lord have mercy</a:t>
            </a:r>
          </a:p>
          <a:p>
            <a:pPr marL="895350" indent="-895350" defTabSz="300038">
              <a:lnSpc>
                <a:spcPct val="150000"/>
              </a:lnSpc>
            </a:pPr>
            <a:r>
              <a:rPr lang="en-US" sz="3600" b="1" dirty="0">
                <a:solidFill>
                  <a:srgbClr val="0070C0"/>
                </a:solidFill>
                <a:latin typeface="Calibri" panose="020F0502020204030204" pitchFamily="34" charset="0"/>
                <a:cs typeface="Calibri" panose="020F0502020204030204" pitchFamily="34" charset="0"/>
              </a:rPr>
              <a:t>A- 	Lord have mercy</a:t>
            </a:r>
          </a:p>
          <a:p>
            <a:pPr marL="895350" indent="-895350" defTabSz="300038">
              <a:lnSpc>
                <a:spcPct val="150000"/>
              </a:lnSpc>
            </a:pPr>
            <a:r>
              <a:rPr lang="en-US" sz="3600" b="1" dirty="0">
                <a:latin typeface="Calibri" panose="020F0502020204030204" pitchFamily="34" charset="0"/>
                <a:cs typeface="Calibri" panose="020F0502020204030204" pitchFamily="34" charset="0"/>
              </a:rPr>
              <a:t>C - 	Christ have mercy</a:t>
            </a:r>
          </a:p>
          <a:p>
            <a:pPr marL="895350" indent="-895350" defTabSz="300038">
              <a:lnSpc>
                <a:spcPct val="150000"/>
              </a:lnSpc>
            </a:pPr>
            <a:r>
              <a:rPr lang="en-US" sz="3600" b="1" dirty="0">
                <a:solidFill>
                  <a:srgbClr val="0070C0"/>
                </a:solidFill>
                <a:latin typeface="Calibri" panose="020F0502020204030204" pitchFamily="34" charset="0"/>
                <a:cs typeface="Calibri" panose="020F0502020204030204" pitchFamily="34" charset="0"/>
              </a:rPr>
              <a:t>A -	Christ have mercy</a:t>
            </a:r>
          </a:p>
          <a:p>
            <a:pPr marL="895350" indent="-895350" defTabSz="300038">
              <a:lnSpc>
                <a:spcPct val="150000"/>
              </a:lnSpc>
            </a:pPr>
            <a:r>
              <a:rPr lang="en-US" sz="3600" b="1" dirty="0">
                <a:latin typeface="Calibri" panose="020F0502020204030204" pitchFamily="34" charset="0"/>
                <a:cs typeface="Calibri" panose="020F0502020204030204" pitchFamily="34" charset="0"/>
              </a:rPr>
              <a:t>C- 	Lord have mercy</a:t>
            </a:r>
          </a:p>
          <a:p>
            <a:pPr marL="895350" indent="-895350" defTabSz="300038">
              <a:lnSpc>
                <a:spcPct val="150000"/>
              </a:lnSpc>
            </a:pPr>
            <a:r>
              <a:rPr lang="en-US" sz="3600" b="1" dirty="0">
                <a:solidFill>
                  <a:srgbClr val="0070C0"/>
                </a:solidFill>
                <a:latin typeface="Calibri" panose="020F0502020204030204" pitchFamily="34" charset="0"/>
                <a:cs typeface="Calibri" panose="020F0502020204030204" pitchFamily="34" charset="0"/>
              </a:rPr>
              <a:t>A- 	Lord have mercy</a:t>
            </a:r>
          </a:p>
        </p:txBody>
      </p:sp>
      <p:pic>
        <p:nvPicPr>
          <p:cNvPr id="2050" name="Picture 2" descr="Portrait Photo">
            <a:extLst>
              <a:ext uri="{FF2B5EF4-FFF2-40B4-BE49-F238E27FC236}">
                <a16:creationId xmlns:a16="http://schemas.microsoft.com/office/drawing/2014/main" id="{DB70A044-9CAE-4994-87E8-FB46C2A16D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843558"/>
            <a:ext cx="1905000" cy="381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1 of 3</a:t>
            </a:r>
            <a:endParaRPr lang="en-US" b="1" dirty="0">
              <a:latin typeface="Verdana" pitchFamily="34" charset="0"/>
            </a:endParaRPr>
          </a:p>
        </p:txBody>
      </p:sp>
      <p:sp>
        <p:nvSpPr>
          <p:cNvPr id="3" name="Rectangle 2"/>
          <p:cNvSpPr/>
          <p:nvPr/>
        </p:nvSpPr>
        <p:spPr>
          <a:xfrm>
            <a:off x="214274" y="279688"/>
            <a:ext cx="7715304" cy="707886"/>
          </a:xfrm>
          <a:prstGeom prst="rect">
            <a:avLst/>
          </a:prstGeom>
        </p:spPr>
        <p:txBody>
          <a:bodyPr wrap="square">
            <a:spAutoFit/>
          </a:bodyPr>
          <a:lstStyle/>
          <a:p>
            <a:r>
              <a:rPr lang="en-AU" sz="4000" b="1" u="sng" dirty="0"/>
              <a:t>GLORY TO GOD      </a:t>
            </a:r>
          </a:p>
        </p:txBody>
      </p:sp>
      <p:sp>
        <p:nvSpPr>
          <p:cNvPr id="4" name="Rectangle 3"/>
          <p:cNvSpPr/>
          <p:nvPr/>
        </p:nvSpPr>
        <p:spPr>
          <a:xfrm>
            <a:off x="179512" y="1115093"/>
            <a:ext cx="8784975" cy="3637919"/>
          </a:xfrm>
          <a:prstGeom prst="rect">
            <a:avLst/>
          </a:prstGeom>
        </p:spPr>
        <p:txBody>
          <a:bodyPr wrap="square">
            <a:spAutoFit/>
          </a:bodyPr>
          <a:lstStyle/>
          <a:p>
            <a:pPr marL="536575"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Glory to God in the highest</a:t>
            </a:r>
          </a:p>
          <a:p>
            <a:pPr eaLnBrk="0" fontAlgn="auto" hangingPunct="0">
              <a:spcBef>
                <a:spcPct val="20000"/>
              </a:spcBef>
              <a:spcAft>
                <a:spcPts val="0"/>
              </a:spcAft>
              <a:buClr>
                <a:srgbClr val="000000"/>
              </a:buClr>
              <a:tabLst>
                <a:tab pos="82550" algn="l"/>
              </a:tabLst>
            </a:pPr>
            <a:r>
              <a:rPr kumimoji="1" lang="en-US" sz="3600" b="1" dirty="0">
                <a:latin typeface="Calibri" panose="020F0502020204030204" pitchFamily="34" charset="0"/>
                <a:cs typeface="Calibri" panose="020F0502020204030204" pitchFamily="34" charset="0"/>
              </a:rPr>
              <a:t>And on earth peace to people of good will</a:t>
            </a:r>
          </a:p>
          <a:p>
            <a:pPr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We praise You, we bless You, We adore You, we glorify You, We give You thanks for Your great glory. Lord God heavenly King, O God almighty Father.</a:t>
            </a:r>
          </a:p>
        </p:txBody>
      </p:sp>
      <p:pic>
        <p:nvPicPr>
          <p:cNvPr id="6" name="Picture 5" descr="0f9a772593462f4217d4ce68f7dac4da.jpg"/>
          <p:cNvPicPr>
            <a:picLocks noChangeAspect="1"/>
          </p:cNvPicPr>
          <p:nvPr/>
        </p:nvPicPr>
        <p:blipFill>
          <a:blip r:embed="rId2" cstate="print"/>
          <a:stretch>
            <a:fillRect/>
          </a:stretch>
        </p:blipFill>
        <p:spPr>
          <a:xfrm>
            <a:off x="7929578" y="0"/>
            <a:ext cx="1214422" cy="910817"/>
          </a:xfrm>
          <a:prstGeom prst="rect">
            <a:avLst/>
          </a:prstGeom>
          <a:ln>
            <a:noFill/>
          </a:ln>
          <a:effectLst>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2 of 3</a:t>
            </a:r>
            <a:endParaRPr lang="en-US" b="1" dirty="0">
              <a:latin typeface="Verdana" pitchFamily="34" charset="0"/>
            </a:endParaRPr>
          </a:p>
        </p:txBody>
      </p:sp>
      <p:sp>
        <p:nvSpPr>
          <p:cNvPr id="4" name="Rectangle 3"/>
          <p:cNvSpPr/>
          <p:nvPr/>
        </p:nvSpPr>
        <p:spPr>
          <a:xfrm>
            <a:off x="357158" y="428610"/>
            <a:ext cx="8607330" cy="3416320"/>
          </a:xfrm>
          <a:prstGeom prst="rect">
            <a:avLst/>
          </a:prstGeom>
        </p:spPr>
        <p:txBody>
          <a:bodyPr wrap="square">
            <a:spAutoFit/>
          </a:bodyPr>
          <a:lstStyle/>
          <a:p>
            <a:pPr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Lord Jesus Christ, Only Begotten Son. Lord God, Lamb of God, Son of the Father, you take away the sins of the world, Have mercy on us; you take away the sins of the world, receive our prayer; You are seated at the right hand of the Father, Have mercy on us.</a:t>
            </a:r>
          </a:p>
        </p:txBody>
      </p:sp>
    </p:spTree>
    <p:extLst>
      <p:ext uri="{BB962C8B-B14F-4D97-AF65-F5344CB8AC3E}">
        <p14:creationId xmlns:p14="http://schemas.microsoft.com/office/powerpoint/2010/main" val="200346703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3798</TotalTime>
  <Words>2082</Words>
  <Application>Microsoft Office PowerPoint</Application>
  <PresentationFormat>On-screen Show (16:9)</PresentationFormat>
  <Paragraphs>125</Paragraphs>
  <Slides>50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50</vt:i4>
      </vt:variant>
    </vt:vector>
  </HeadingPairs>
  <TitlesOfParts>
    <vt:vector size="56" baseType="lpstr">
      <vt:lpstr>Arial</vt:lpstr>
      <vt:lpstr>Calibri</vt:lpstr>
      <vt:lpstr>Calibri Light</vt:lpstr>
      <vt:lpstr>Monotype Corsiva</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St. Luke’s Parish Lalor</dc:title>
  <dc:creator>David Lang</dc:creator>
  <cp:lastModifiedBy>Anna Proud</cp:lastModifiedBy>
  <cp:revision>555</cp:revision>
  <dcterms:created xsi:type="dcterms:W3CDTF">2018-05-02T03:37:20Z</dcterms:created>
  <dcterms:modified xsi:type="dcterms:W3CDTF">2026-09-09T00:23:41Z</dcterms:modified>
</cp:coreProperties>
</file>