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9"/>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74" r:id="rId14"/>
    <p:sldId id="270" r:id="rId15"/>
    <p:sldId id="369" r:id="rId16"/>
    <p:sldId id="372" r:id="rId17"/>
    <p:sldId id="276" r:id="rId18"/>
    <p:sldId id="277" r:id="rId19"/>
    <p:sldId id="368" r:id="rId20"/>
    <p:sldId id="377" r:id="rId21"/>
    <p:sldId id="356" r:id="rId22"/>
    <p:sldId id="378" r:id="rId23"/>
    <p:sldId id="376" r:id="rId24"/>
    <p:sldId id="373" r:id="rId25"/>
    <p:sldId id="281" r:id="rId26"/>
    <p:sldId id="314" r:id="rId27"/>
    <p:sldId id="283" r:id="rId28"/>
    <p:sldId id="284" r:id="rId29"/>
    <p:sldId id="285" r:id="rId30"/>
    <p:sldId id="286" r:id="rId31"/>
    <p:sldId id="287" r:id="rId32"/>
    <p:sldId id="288" r:id="rId33"/>
    <p:sldId id="289" r:id="rId34"/>
    <p:sldId id="290"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15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86669635-74CB-46EB-8BE3-631DE6770F55}"/>
    <pc:docChg chg="custSel delSld modSld sldOrd">
      <pc:chgData name="Maggy Mihardja" userId="cffcb7b6-ff37-40f2-ab01-08d6c20fcd16" providerId="ADAL" clId="{86669635-74CB-46EB-8BE3-631DE6770F55}" dt="2026-07-27T02:52:12.135" v="137"/>
      <pc:docMkLst>
        <pc:docMk/>
      </pc:docMkLst>
      <pc:sldChg chg="addSp modSp mod">
        <pc:chgData name="Maggy Mihardja" userId="cffcb7b6-ff37-40f2-ab01-08d6c20fcd16" providerId="ADAL" clId="{86669635-74CB-46EB-8BE3-631DE6770F55}" dt="2026-07-27T02:50:31.790" v="129" actId="1076"/>
        <pc:sldMkLst>
          <pc:docMk/>
          <pc:sldMk cId="0" sldId="256"/>
        </pc:sldMkLst>
        <pc:spChg chg="mod">
          <ac:chgData name="Maggy Mihardja" userId="cffcb7b6-ff37-40f2-ab01-08d6c20fcd16" providerId="ADAL" clId="{86669635-74CB-46EB-8BE3-631DE6770F55}" dt="2026-07-27T02:38:47.734" v="5" actId="20577"/>
          <ac:spMkLst>
            <pc:docMk/>
            <pc:sldMk cId="0" sldId="256"/>
            <ac:spMk id="9" creationId="{EB5E467D-0261-4C41-8FEB-9AD3030916F4}"/>
          </ac:spMkLst>
        </pc:spChg>
        <pc:picChg chg="add mod">
          <ac:chgData name="Maggy Mihardja" userId="cffcb7b6-ff37-40f2-ab01-08d6c20fcd16" providerId="ADAL" clId="{86669635-74CB-46EB-8BE3-631DE6770F55}" dt="2026-07-27T02:50:31.790" v="129" actId="1076"/>
          <ac:picMkLst>
            <pc:docMk/>
            <pc:sldMk cId="0" sldId="256"/>
            <ac:picMk id="1026" creationId="{98D89B03-6240-4E10-8436-A148B25275E2}"/>
          </ac:picMkLst>
        </pc:picChg>
      </pc:sldChg>
      <pc:sldChg chg="addSp delSp modSp">
        <pc:chgData name="Maggy Mihardja" userId="cffcb7b6-ff37-40f2-ab01-08d6c20fcd16" providerId="ADAL" clId="{86669635-74CB-46EB-8BE3-631DE6770F55}" dt="2026-07-27T02:50:59.682" v="132" actId="1076"/>
        <pc:sldMkLst>
          <pc:docMk/>
          <pc:sldMk cId="0" sldId="261"/>
        </pc:sldMkLst>
        <pc:picChg chg="del">
          <ac:chgData name="Maggy Mihardja" userId="cffcb7b6-ff37-40f2-ab01-08d6c20fcd16" providerId="ADAL" clId="{86669635-74CB-46EB-8BE3-631DE6770F55}" dt="2026-07-27T02:38:56.810" v="7" actId="21"/>
          <ac:picMkLst>
            <pc:docMk/>
            <pc:sldMk cId="0" sldId="261"/>
            <ac:picMk id="2050" creationId="{DB70A044-9CAE-4994-87E8-FB46C2A16D4A}"/>
          </ac:picMkLst>
        </pc:picChg>
        <pc:picChg chg="add mod">
          <ac:chgData name="Maggy Mihardja" userId="cffcb7b6-ff37-40f2-ab01-08d6c20fcd16" providerId="ADAL" clId="{86669635-74CB-46EB-8BE3-631DE6770F55}" dt="2026-07-27T02:50:59.682" v="132" actId="1076"/>
          <ac:picMkLst>
            <pc:docMk/>
            <pc:sldMk cId="0" sldId="261"/>
            <ac:picMk id="3074" creationId="{95CBB366-AED2-49FB-B02D-4E873A65BB5D}"/>
          </ac:picMkLst>
        </pc:picChg>
      </pc:sldChg>
      <pc:sldChg chg="addSp delSp modSp mod">
        <pc:chgData name="Maggy Mihardja" userId="cffcb7b6-ff37-40f2-ab01-08d6c20fcd16" providerId="ADAL" clId="{86669635-74CB-46EB-8BE3-631DE6770F55}" dt="2026-07-27T02:44:33.569" v="38" actId="21"/>
        <pc:sldMkLst>
          <pc:docMk/>
          <pc:sldMk cId="0" sldId="266"/>
        </pc:sldMkLst>
        <pc:spChg chg="add mod">
          <ac:chgData name="Maggy Mihardja" userId="cffcb7b6-ff37-40f2-ab01-08d6c20fcd16" providerId="ADAL" clId="{86669635-74CB-46EB-8BE3-631DE6770F55}" dt="2026-07-27T02:44:33.569" v="38" actId="21"/>
          <ac:spMkLst>
            <pc:docMk/>
            <pc:sldMk cId="0" sldId="266"/>
            <ac:spMk id="5" creationId="{417EF711-3B09-40DE-9D7A-045AFD0EA485}"/>
          </ac:spMkLst>
        </pc:spChg>
        <pc:spChg chg="del">
          <ac:chgData name="Maggy Mihardja" userId="cffcb7b6-ff37-40f2-ab01-08d6c20fcd16" providerId="ADAL" clId="{86669635-74CB-46EB-8BE3-631DE6770F55}" dt="2026-07-27T02:39:03.009" v="8" actId="21"/>
          <ac:spMkLst>
            <pc:docMk/>
            <pc:sldMk cId="0" sldId="266"/>
            <ac:spMk id="6" creationId="{15F96485-5826-4F2E-B1DB-62C64859D0F6}"/>
          </ac:spMkLst>
        </pc:spChg>
      </pc:sldChg>
      <pc:sldChg chg="addSp delSp modSp mod">
        <pc:chgData name="Maggy Mihardja" userId="cffcb7b6-ff37-40f2-ab01-08d6c20fcd16" providerId="ADAL" clId="{86669635-74CB-46EB-8BE3-631DE6770F55}" dt="2026-07-27T02:45:58.513" v="61" actId="113"/>
        <pc:sldMkLst>
          <pc:docMk/>
          <pc:sldMk cId="0" sldId="270"/>
        </pc:sldMkLst>
        <pc:spChg chg="mod">
          <ac:chgData name="Maggy Mihardja" userId="cffcb7b6-ff37-40f2-ab01-08d6c20fcd16" providerId="ADAL" clId="{86669635-74CB-46EB-8BE3-631DE6770F55}" dt="2026-07-27T02:45:02.968" v="46"/>
          <ac:spMkLst>
            <pc:docMk/>
            <pc:sldMk cId="0" sldId="270"/>
            <ac:spMk id="3" creationId="{00000000-0000-0000-0000-000000000000}"/>
          </ac:spMkLst>
        </pc:spChg>
        <pc:spChg chg="add mod">
          <ac:chgData name="Maggy Mihardja" userId="cffcb7b6-ff37-40f2-ab01-08d6c20fcd16" providerId="ADAL" clId="{86669635-74CB-46EB-8BE3-631DE6770F55}" dt="2026-07-27T02:45:58.513" v="61" actId="113"/>
          <ac:spMkLst>
            <pc:docMk/>
            <pc:sldMk cId="0" sldId="270"/>
            <ac:spMk id="6" creationId="{3BC52560-2AC6-4496-B6E6-E1E724E6EAF8}"/>
          </ac:spMkLst>
        </pc:spChg>
        <pc:spChg chg="mod">
          <ac:chgData name="Maggy Mihardja" userId="cffcb7b6-ff37-40f2-ab01-08d6c20fcd16" providerId="ADAL" clId="{86669635-74CB-46EB-8BE3-631DE6770F55}" dt="2026-07-27T02:45:26.332" v="51" actId="122"/>
          <ac:spMkLst>
            <pc:docMk/>
            <pc:sldMk cId="0" sldId="270"/>
            <ac:spMk id="7" creationId="{2269F56C-5794-4933-ABB6-DF3734E17980}"/>
          </ac:spMkLst>
        </pc:spChg>
        <pc:spChg chg="del">
          <ac:chgData name="Maggy Mihardja" userId="cffcb7b6-ff37-40f2-ab01-08d6c20fcd16" providerId="ADAL" clId="{86669635-74CB-46EB-8BE3-631DE6770F55}" dt="2026-07-27T02:39:14.615" v="12" actId="21"/>
          <ac:spMkLst>
            <pc:docMk/>
            <pc:sldMk cId="0" sldId="270"/>
            <ac:spMk id="8" creationId="{F3981880-B373-48E5-99C3-331E1AB96A27}"/>
          </ac:spMkLst>
        </pc:spChg>
      </pc:sldChg>
      <pc:sldChg chg="addSp delSp modSp mod">
        <pc:chgData name="Maggy Mihardja" userId="cffcb7b6-ff37-40f2-ab01-08d6c20fcd16" providerId="ADAL" clId="{86669635-74CB-46EB-8BE3-631DE6770F55}" dt="2026-07-27T02:51:43.628" v="135" actId="1076"/>
        <pc:sldMkLst>
          <pc:docMk/>
          <pc:sldMk cId="0" sldId="276"/>
        </pc:sldMkLst>
        <pc:spChg chg="mod">
          <ac:chgData name="Maggy Mihardja" userId="cffcb7b6-ff37-40f2-ab01-08d6c20fcd16" providerId="ADAL" clId="{86669635-74CB-46EB-8BE3-631DE6770F55}" dt="2026-07-27T02:47:46.125" v="90" actId="122"/>
          <ac:spMkLst>
            <pc:docMk/>
            <pc:sldMk cId="0" sldId="276"/>
            <ac:spMk id="7" creationId="{1D4290A9-D30F-41AD-8C1A-3331DC68A66D}"/>
          </ac:spMkLst>
        </pc:spChg>
        <pc:picChg chg="add mod">
          <ac:chgData name="Maggy Mihardja" userId="cffcb7b6-ff37-40f2-ab01-08d6c20fcd16" providerId="ADAL" clId="{86669635-74CB-46EB-8BE3-631DE6770F55}" dt="2026-07-27T02:51:43.628" v="135" actId="1076"/>
          <ac:picMkLst>
            <pc:docMk/>
            <pc:sldMk cId="0" sldId="276"/>
            <ac:picMk id="4098" creationId="{CF668D11-9A13-461E-8F5E-B0D00E33C08D}"/>
          </ac:picMkLst>
        </pc:picChg>
        <pc:picChg chg="del">
          <ac:chgData name="Maggy Mihardja" userId="cffcb7b6-ff37-40f2-ab01-08d6c20fcd16" providerId="ADAL" clId="{86669635-74CB-46EB-8BE3-631DE6770F55}" dt="2026-07-27T02:42:45.927" v="19" actId="21"/>
          <ac:picMkLst>
            <pc:docMk/>
            <pc:sldMk cId="0" sldId="276"/>
            <ac:picMk id="6146" creationId="{A0890D2C-F893-4533-90E1-756E2F24BEE1}"/>
          </ac:picMkLst>
        </pc:picChg>
      </pc:sldChg>
      <pc:sldChg chg="addSp delSp">
        <pc:chgData name="Maggy Mihardja" userId="cffcb7b6-ff37-40f2-ab01-08d6c20fcd16" providerId="ADAL" clId="{86669635-74CB-46EB-8BE3-631DE6770F55}" dt="2026-07-27T02:52:12.135" v="137"/>
        <pc:sldMkLst>
          <pc:docMk/>
          <pc:sldMk cId="0" sldId="302"/>
        </pc:sldMkLst>
        <pc:picChg chg="add">
          <ac:chgData name="Maggy Mihardja" userId="cffcb7b6-ff37-40f2-ab01-08d6c20fcd16" providerId="ADAL" clId="{86669635-74CB-46EB-8BE3-631DE6770F55}" dt="2026-07-27T02:52:12.135" v="137"/>
          <ac:picMkLst>
            <pc:docMk/>
            <pc:sldMk cId="0" sldId="302"/>
            <ac:picMk id="6146" creationId="{3D0DB403-66BE-43BE-AE4A-BB6FBCBDC0C1}"/>
          </ac:picMkLst>
        </pc:picChg>
        <pc:picChg chg="del">
          <ac:chgData name="Maggy Mihardja" userId="cffcb7b6-ff37-40f2-ab01-08d6c20fcd16" providerId="ADAL" clId="{86669635-74CB-46EB-8BE3-631DE6770F55}" dt="2026-07-27T02:43:16.557" v="27" actId="21"/>
          <ac:picMkLst>
            <pc:docMk/>
            <pc:sldMk cId="0" sldId="302"/>
            <ac:picMk id="8196" creationId="{6105F577-DDAC-4A8A-84CD-BE8DA7B84F2D}"/>
          </ac:picMkLst>
        </pc:picChg>
      </pc:sldChg>
      <pc:sldChg chg="addSp delSp modSp mod">
        <pc:chgData name="Maggy Mihardja" userId="cffcb7b6-ff37-40f2-ab01-08d6c20fcd16" providerId="ADAL" clId="{86669635-74CB-46EB-8BE3-631DE6770F55}" dt="2026-07-27T02:49:21.761" v="113" actId="21"/>
        <pc:sldMkLst>
          <pc:docMk/>
          <pc:sldMk cId="2556301287" sldId="356"/>
        </pc:sldMkLst>
        <pc:spChg chg="del">
          <ac:chgData name="Maggy Mihardja" userId="cffcb7b6-ff37-40f2-ab01-08d6c20fcd16" providerId="ADAL" clId="{86669635-74CB-46EB-8BE3-631DE6770F55}" dt="2026-07-27T02:42:56.612" v="22" actId="21"/>
          <ac:spMkLst>
            <pc:docMk/>
            <pc:sldMk cId="2556301287" sldId="356"/>
            <ac:spMk id="4" creationId="{DD8B6EA7-2F6E-43BA-8207-DF6C32807AA0}"/>
          </ac:spMkLst>
        </pc:spChg>
        <pc:spChg chg="add mod">
          <ac:chgData name="Maggy Mihardja" userId="cffcb7b6-ff37-40f2-ab01-08d6c20fcd16" providerId="ADAL" clId="{86669635-74CB-46EB-8BE3-631DE6770F55}" dt="2026-07-27T02:49:21.761" v="113" actId="21"/>
          <ac:spMkLst>
            <pc:docMk/>
            <pc:sldMk cId="2556301287" sldId="356"/>
            <ac:spMk id="5" creationId="{61461F99-8B58-447C-B5CF-5549A1457E29}"/>
          </ac:spMkLst>
        </pc:spChg>
      </pc:sldChg>
      <pc:sldChg chg="addSp delSp">
        <pc:chgData name="Maggy Mihardja" userId="cffcb7b6-ff37-40f2-ab01-08d6c20fcd16" providerId="ADAL" clId="{86669635-74CB-46EB-8BE3-631DE6770F55}" dt="2026-07-27T02:50:45.069" v="130"/>
        <pc:sldMkLst>
          <pc:docMk/>
          <pc:sldMk cId="428467079" sldId="365"/>
        </pc:sldMkLst>
        <pc:picChg chg="add">
          <ac:chgData name="Maggy Mihardja" userId="cffcb7b6-ff37-40f2-ab01-08d6c20fcd16" providerId="ADAL" clId="{86669635-74CB-46EB-8BE3-631DE6770F55}" dt="2026-07-27T02:50:45.069" v="130"/>
          <ac:picMkLst>
            <pc:docMk/>
            <pc:sldMk cId="428467079" sldId="365"/>
            <ac:picMk id="2050" creationId="{6398364A-788B-48CD-9185-1AC6B6414FFD}"/>
          </ac:picMkLst>
        </pc:picChg>
        <pc:picChg chg="del">
          <ac:chgData name="Maggy Mihardja" userId="cffcb7b6-ff37-40f2-ab01-08d6c20fcd16" providerId="ADAL" clId="{86669635-74CB-46EB-8BE3-631DE6770F55}" dt="2026-07-27T02:38:51.811" v="6" actId="21"/>
          <ac:picMkLst>
            <pc:docMk/>
            <pc:sldMk cId="428467079" sldId="365"/>
            <ac:picMk id="3074" creationId="{51F3EEF1-6EE0-4785-A4AC-877C2B4EF5A6}"/>
          </ac:picMkLst>
        </pc:picChg>
      </pc:sldChg>
      <pc:sldChg chg="addSp delSp modSp mod">
        <pc:chgData name="Maggy Mihardja" userId="cffcb7b6-ff37-40f2-ab01-08d6c20fcd16" providerId="ADAL" clId="{86669635-74CB-46EB-8BE3-631DE6770F55}" dt="2026-07-27T02:48:28.555" v="99" actId="21"/>
        <pc:sldMkLst>
          <pc:docMk/>
          <pc:sldMk cId="2536335757" sldId="368"/>
        </pc:sldMkLst>
        <pc:spChg chg="add mod">
          <ac:chgData name="Maggy Mihardja" userId="cffcb7b6-ff37-40f2-ab01-08d6c20fcd16" providerId="ADAL" clId="{86669635-74CB-46EB-8BE3-631DE6770F55}" dt="2026-07-27T02:48:28.555" v="99" actId="21"/>
          <ac:spMkLst>
            <pc:docMk/>
            <pc:sldMk cId="2536335757" sldId="368"/>
            <ac:spMk id="4" creationId="{B71D562E-8EBE-4737-9BD2-5650B674C4F0}"/>
          </ac:spMkLst>
        </pc:spChg>
        <pc:spChg chg="del">
          <ac:chgData name="Maggy Mihardja" userId="cffcb7b6-ff37-40f2-ab01-08d6c20fcd16" providerId="ADAL" clId="{86669635-74CB-46EB-8BE3-631DE6770F55}" dt="2026-07-27T02:42:53.722" v="21" actId="21"/>
          <ac:spMkLst>
            <pc:docMk/>
            <pc:sldMk cId="2536335757" sldId="368"/>
            <ac:spMk id="5" creationId="{1CBFF29D-14EE-4888-90E4-A78210B1C9DF}"/>
          </ac:spMkLst>
        </pc:spChg>
      </pc:sldChg>
      <pc:sldChg chg="addSp delSp modSp mod">
        <pc:chgData name="Maggy Mihardja" userId="cffcb7b6-ff37-40f2-ab01-08d6c20fcd16" providerId="ADAL" clId="{86669635-74CB-46EB-8BE3-631DE6770F55}" dt="2026-07-27T02:46:44.966" v="72" actId="21"/>
        <pc:sldMkLst>
          <pc:docMk/>
          <pc:sldMk cId="304596709" sldId="369"/>
        </pc:sldMkLst>
        <pc:spChg chg="add mod">
          <ac:chgData name="Maggy Mihardja" userId="cffcb7b6-ff37-40f2-ab01-08d6c20fcd16" providerId="ADAL" clId="{86669635-74CB-46EB-8BE3-631DE6770F55}" dt="2026-07-27T02:46:44.966" v="72" actId="21"/>
          <ac:spMkLst>
            <pc:docMk/>
            <pc:sldMk cId="304596709" sldId="369"/>
            <ac:spMk id="5" creationId="{E4CDE01F-AA4A-4AF4-AA71-4818501F3898}"/>
          </ac:spMkLst>
        </pc:spChg>
        <pc:spChg chg="del">
          <ac:chgData name="Maggy Mihardja" userId="cffcb7b6-ff37-40f2-ab01-08d6c20fcd16" providerId="ADAL" clId="{86669635-74CB-46EB-8BE3-631DE6770F55}" dt="2026-07-27T02:39:22.270" v="14" actId="21"/>
          <ac:spMkLst>
            <pc:docMk/>
            <pc:sldMk cId="304596709" sldId="369"/>
            <ac:spMk id="6" creationId="{328D23EA-2547-447D-9956-1F058B9D147A}"/>
          </ac:spMkLst>
        </pc:spChg>
        <pc:spChg chg="del">
          <ac:chgData name="Maggy Mihardja" userId="cffcb7b6-ff37-40f2-ab01-08d6c20fcd16" providerId="ADAL" clId="{86669635-74CB-46EB-8BE3-631DE6770F55}" dt="2026-07-27T02:39:31.487" v="15" actId="21"/>
          <ac:spMkLst>
            <pc:docMk/>
            <pc:sldMk cId="304596709" sldId="369"/>
            <ac:spMk id="7" creationId="{6F376C06-1E4E-41DB-B77B-D30989FB145A}"/>
          </ac:spMkLst>
        </pc:spChg>
      </pc:sldChg>
      <pc:sldChg chg="addSp delSp modSp mod ord">
        <pc:chgData name="Maggy Mihardja" userId="cffcb7b6-ff37-40f2-ab01-08d6c20fcd16" providerId="ADAL" clId="{86669635-74CB-46EB-8BE3-631DE6770F55}" dt="2026-07-27T02:47:09.970" v="82" actId="1076"/>
        <pc:sldMkLst>
          <pc:docMk/>
          <pc:sldMk cId="3864676366" sldId="372"/>
        </pc:sldMkLst>
        <pc:spChg chg="del">
          <ac:chgData name="Maggy Mihardja" userId="cffcb7b6-ff37-40f2-ab01-08d6c20fcd16" providerId="ADAL" clId="{86669635-74CB-46EB-8BE3-631DE6770F55}" dt="2026-07-27T02:42:41.694" v="17" actId="21"/>
          <ac:spMkLst>
            <pc:docMk/>
            <pc:sldMk cId="3864676366" sldId="372"/>
            <ac:spMk id="5" creationId="{9887AC42-7631-40FC-B23E-D88FF9C860D4}"/>
          </ac:spMkLst>
        </pc:spChg>
        <pc:spChg chg="add mod">
          <ac:chgData name="Maggy Mihardja" userId="cffcb7b6-ff37-40f2-ab01-08d6c20fcd16" providerId="ADAL" clId="{86669635-74CB-46EB-8BE3-631DE6770F55}" dt="2026-07-27T02:47:05.752" v="81" actId="1076"/>
          <ac:spMkLst>
            <pc:docMk/>
            <pc:sldMk cId="3864676366" sldId="372"/>
            <ac:spMk id="6" creationId="{A7FFFF2D-1B5B-4DC3-9E36-9B945FE509ED}"/>
          </ac:spMkLst>
        </pc:spChg>
        <pc:picChg chg="mod">
          <ac:chgData name="Maggy Mihardja" userId="cffcb7b6-ff37-40f2-ab01-08d6c20fcd16" providerId="ADAL" clId="{86669635-74CB-46EB-8BE3-631DE6770F55}" dt="2026-07-27T02:47:09.970" v="82" actId="1076"/>
          <ac:picMkLst>
            <pc:docMk/>
            <pc:sldMk cId="3864676366" sldId="372"/>
            <ac:picMk id="2" creationId="{6A444DE0-36B6-4810-BD92-AE66EB54216C}"/>
          </ac:picMkLst>
        </pc:picChg>
        <pc:picChg chg="del">
          <ac:chgData name="Maggy Mihardja" userId="cffcb7b6-ff37-40f2-ab01-08d6c20fcd16" providerId="ADAL" clId="{86669635-74CB-46EB-8BE3-631DE6770F55}" dt="2026-07-27T02:42:43.521" v="18" actId="21"/>
          <ac:picMkLst>
            <pc:docMk/>
            <pc:sldMk cId="3864676366" sldId="372"/>
            <ac:picMk id="5122" creationId="{5B02EE74-0548-419B-9464-6937A955B942}"/>
          </ac:picMkLst>
        </pc:picChg>
      </pc:sldChg>
      <pc:sldChg chg="addSp delSp">
        <pc:chgData name="Maggy Mihardja" userId="cffcb7b6-ff37-40f2-ab01-08d6c20fcd16" providerId="ADAL" clId="{86669635-74CB-46EB-8BE3-631DE6770F55}" dt="2026-07-27T02:51:58.571" v="136"/>
        <pc:sldMkLst>
          <pc:docMk/>
          <pc:sldMk cId="2865589795" sldId="373"/>
        </pc:sldMkLst>
        <pc:picChg chg="add">
          <ac:chgData name="Maggy Mihardja" userId="cffcb7b6-ff37-40f2-ab01-08d6c20fcd16" providerId="ADAL" clId="{86669635-74CB-46EB-8BE3-631DE6770F55}" dt="2026-07-27T02:51:58.571" v="136"/>
          <ac:picMkLst>
            <pc:docMk/>
            <pc:sldMk cId="2865589795" sldId="373"/>
            <ac:picMk id="5122" creationId="{8367C5DA-CB28-4A3F-A62E-E02AA58557C9}"/>
          </ac:picMkLst>
        </pc:picChg>
        <pc:picChg chg="del">
          <ac:chgData name="Maggy Mihardja" userId="cffcb7b6-ff37-40f2-ab01-08d6c20fcd16" providerId="ADAL" clId="{86669635-74CB-46EB-8BE3-631DE6770F55}" dt="2026-07-27T02:43:09.215" v="26" actId="21"/>
          <ac:picMkLst>
            <pc:docMk/>
            <pc:sldMk cId="2865589795" sldId="373"/>
            <ac:picMk id="7170" creationId="{3B3ADFA4-3D69-4A67-B9B9-143DC22FE405}"/>
          </ac:picMkLst>
        </pc:picChg>
      </pc:sldChg>
      <pc:sldChg chg="addSp delSp modSp mod ord">
        <pc:chgData name="Maggy Mihardja" userId="cffcb7b6-ff37-40f2-ab01-08d6c20fcd16" providerId="ADAL" clId="{86669635-74CB-46EB-8BE3-631DE6770F55}" dt="2026-07-27T02:51:15.632" v="133" actId="1076"/>
        <pc:sldMkLst>
          <pc:docMk/>
          <pc:sldMk cId="2803404075" sldId="374"/>
        </pc:sldMkLst>
        <pc:spChg chg="del">
          <ac:chgData name="Maggy Mihardja" userId="cffcb7b6-ff37-40f2-ab01-08d6c20fcd16" providerId="ADAL" clId="{86669635-74CB-46EB-8BE3-631DE6770F55}" dt="2026-07-27T02:39:09.257" v="10" actId="21"/>
          <ac:spMkLst>
            <pc:docMk/>
            <pc:sldMk cId="2803404075" sldId="374"/>
            <ac:spMk id="7" creationId="{87E9FFB5-8923-438D-A6A9-4C67F8ABF9E3}"/>
          </ac:spMkLst>
        </pc:spChg>
        <pc:spChg chg="add mod">
          <ac:chgData name="Maggy Mihardja" userId="cffcb7b6-ff37-40f2-ab01-08d6c20fcd16" providerId="ADAL" clId="{86669635-74CB-46EB-8BE3-631DE6770F55}" dt="2026-07-27T02:51:15.632" v="133" actId="1076"/>
          <ac:spMkLst>
            <pc:docMk/>
            <pc:sldMk cId="2803404075" sldId="374"/>
            <ac:spMk id="8" creationId="{CC89FAC4-05FA-4F9E-B186-9AEF75F8FE11}"/>
          </ac:spMkLst>
        </pc:spChg>
        <pc:picChg chg="del">
          <ac:chgData name="Maggy Mihardja" userId="cffcb7b6-ff37-40f2-ab01-08d6c20fcd16" providerId="ADAL" clId="{86669635-74CB-46EB-8BE3-631DE6770F55}" dt="2026-07-27T02:39:11.007" v="11" actId="21"/>
          <ac:picMkLst>
            <pc:docMk/>
            <pc:sldMk cId="2803404075" sldId="374"/>
            <ac:picMk id="4098" creationId="{9F4D60C6-22C7-4721-B084-F6E3963E34CB}"/>
          </ac:picMkLst>
        </pc:picChg>
      </pc:sldChg>
      <pc:sldChg chg="del">
        <pc:chgData name="Maggy Mihardja" userId="cffcb7b6-ff37-40f2-ab01-08d6c20fcd16" providerId="ADAL" clId="{86669635-74CB-46EB-8BE3-631DE6770F55}" dt="2026-07-27T02:42:35.624" v="16" actId="2696"/>
        <pc:sldMkLst>
          <pc:docMk/>
          <pc:sldMk cId="636844667" sldId="375"/>
        </pc:sldMkLst>
      </pc:sldChg>
      <pc:sldChg chg="addSp delSp modSp mod ord">
        <pc:chgData name="Maggy Mihardja" userId="cffcb7b6-ff37-40f2-ab01-08d6c20fcd16" providerId="ADAL" clId="{86669635-74CB-46EB-8BE3-631DE6770F55}" dt="2026-07-27T02:49:57.758" v="126" actId="1076"/>
        <pc:sldMkLst>
          <pc:docMk/>
          <pc:sldMk cId="573839078" sldId="376"/>
        </pc:sldMkLst>
        <pc:spChg chg="add mod">
          <ac:chgData name="Maggy Mihardja" userId="cffcb7b6-ff37-40f2-ab01-08d6c20fcd16" providerId="ADAL" clId="{86669635-74CB-46EB-8BE3-631DE6770F55}" dt="2026-07-27T02:49:55.758" v="125" actId="1076"/>
          <ac:spMkLst>
            <pc:docMk/>
            <pc:sldMk cId="573839078" sldId="376"/>
            <ac:spMk id="5" creationId="{3C0D2E80-489F-491D-B3A1-0F9C6C846A21}"/>
          </ac:spMkLst>
        </pc:spChg>
        <pc:spChg chg="del">
          <ac:chgData name="Maggy Mihardja" userId="cffcb7b6-ff37-40f2-ab01-08d6c20fcd16" providerId="ADAL" clId="{86669635-74CB-46EB-8BE3-631DE6770F55}" dt="2026-07-27T02:43:06.434" v="25" actId="21"/>
          <ac:spMkLst>
            <pc:docMk/>
            <pc:sldMk cId="573839078" sldId="376"/>
            <ac:spMk id="6" creationId="{A90D9704-2362-454D-94CF-D28A97EF770E}"/>
          </ac:spMkLst>
        </pc:spChg>
        <pc:picChg chg="mod">
          <ac:chgData name="Maggy Mihardja" userId="cffcb7b6-ff37-40f2-ab01-08d6c20fcd16" providerId="ADAL" clId="{86669635-74CB-46EB-8BE3-631DE6770F55}" dt="2026-07-27T02:49:57.758" v="126" actId="1076"/>
          <ac:picMkLst>
            <pc:docMk/>
            <pc:sldMk cId="573839078" sldId="376"/>
            <ac:picMk id="2" creationId="{46B12794-F339-49AE-AF94-23A5EC941270}"/>
          </ac:picMkLst>
        </pc:picChg>
      </pc:sldChg>
      <pc:sldChg chg="addSp delSp modSp mod ord">
        <pc:chgData name="Maggy Mihardja" userId="cffcb7b6-ff37-40f2-ab01-08d6c20fcd16" providerId="ADAL" clId="{86669635-74CB-46EB-8BE3-631DE6770F55}" dt="2026-07-27T02:48:59.251" v="107" actId="21"/>
        <pc:sldMkLst>
          <pc:docMk/>
          <pc:sldMk cId="2044547320" sldId="377"/>
        </pc:sldMkLst>
        <pc:spChg chg="del">
          <ac:chgData name="Maggy Mihardja" userId="cffcb7b6-ff37-40f2-ab01-08d6c20fcd16" providerId="ADAL" clId="{86669635-74CB-46EB-8BE3-631DE6770F55}" dt="2026-07-27T02:39:05.805" v="9" actId="21"/>
          <ac:spMkLst>
            <pc:docMk/>
            <pc:sldMk cId="2044547320" sldId="377"/>
            <ac:spMk id="3" creationId="{63A0F287-A54D-4159-AC2B-602DA42B0303}"/>
          </ac:spMkLst>
        </pc:spChg>
        <pc:spChg chg="add mod">
          <ac:chgData name="Maggy Mihardja" userId="cffcb7b6-ff37-40f2-ab01-08d6c20fcd16" providerId="ADAL" clId="{86669635-74CB-46EB-8BE3-631DE6770F55}" dt="2026-07-27T02:48:59.251" v="107" actId="21"/>
          <ac:spMkLst>
            <pc:docMk/>
            <pc:sldMk cId="2044547320" sldId="377"/>
            <ac:spMk id="4" creationId="{BDBD6F10-F5BC-4015-A7F5-65B063B3B7FB}"/>
          </ac:spMkLst>
        </pc:spChg>
      </pc:sldChg>
      <pc:sldChg chg="addSp delSp modSp mod">
        <pc:chgData name="Maggy Mihardja" userId="cffcb7b6-ff37-40f2-ab01-08d6c20fcd16" providerId="ADAL" clId="{86669635-74CB-46EB-8BE3-631DE6770F55}" dt="2026-07-27T02:49:43.838" v="119" actId="21"/>
        <pc:sldMkLst>
          <pc:docMk/>
          <pc:sldMk cId="4012009220" sldId="378"/>
        </pc:sldMkLst>
        <pc:spChg chg="del">
          <ac:chgData name="Maggy Mihardja" userId="cffcb7b6-ff37-40f2-ab01-08d6c20fcd16" providerId="ADAL" clId="{86669635-74CB-46EB-8BE3-631DE6770F55}" dt="2026-07-27T02:42:59.643" v="23" actId="21"/>
          <ac:spMkLst>
            <pc:docMk/>
            <pc:sldMk cId="4012009220" sldId="378"/>
            <ac:spMk id="3" creationId="{9A0A87B4-CCC9-48AA-A9A3-6AA67E0048C4}"/>
          </ac:spMkLst>
        </pc:spChg>
        <pc:spChg chg="add mod">
          <ac:chgData name="Maggy Mihardja" userId="cffcb7b6-ff37-40f2-ab01-08d6c20fcd16" providerId="ADAL" clId="{86669635-74CB-46EB-8BE3-631DE6770F55}" dt="2026-07-27T02:49:43.838" v="119" actId="21"/>
          <ac:spMkLst>
            <pc:docMk/>
            <pc:sldMk cId="4012009220" sldId="378"/>
            <ac:spMk id="4" creationId="{49D91E00-5420-4975-9402-59B21D86532B}"/>
          </ac:spMkLst>
        </pc:spChg>
      </pc:sldChg>
      <pc:sldChg chg="delSp del mod">
        <pc:chgData name="Maggy Mihardja" userId="cffcb7b6-ff37-40f2-ab01-08d6c20fcd16" providerId="ADAL" clId="{86669635-74CB-46EB-8BE3-631DE6770F55}" dt="2026-07-27T02:50:06.545" v="127" actId="2696"/>
        <pc:sldMkLst>
          <pc:docMk/>
          <pc:sldMk cId="2060410440" sldId="379"/>
        </pc:sldMkLst>
        <pc:spChg chg="del">
          <ac:chgData name="Maggy Mihardja" userId="cffcb7b6-ff37-40f2-ab01-08d6c20fcd16" providerId="ADAL" clId="{86669635-74CB-46EB-8BE3-631DE6770F55}" dt="2026-07-27T02:43:02.997" v="24" actId="21"/>
          <ac:spMkLst>
            <pc:docMk/>
            <pc:sldMk cId="2060410440" sldId="379"/>
            <ac:spMk id="3" creationId="{82858025-29CC-4101-B714-35AE100B9D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7/27/2026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7/27/2026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7/27/2026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7/27/2026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7/27/2026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25</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20 September 2026</a:t>
            </a:r>
          </a:p>
        </p:txBody>
      </p:sp>
      <p:pic>
        <p:nvPicPr>
          <p:cNvPr id="1026" name="Picture 2" descr="Colour Image">
            <a:extLst>
              <a:ext uri="{FF2B5EF4-FFF2-40B4-BE49-F238E27FC236}">
                <a16:creationId xmlns:a16="http://schemas.microsoft.com/office/drawing/2014/main" id="{98D89B03-6240-4E10-8436-A148B2527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5" name="TextBox 4">
            <a:extLst>
              <a:ext uri="{FF2B5EF4-FFF2-40B4-BE49-F238E27FC236}">
                <a16:creationId xmlns:a16="http://schemas.microsoft.com/office/drawing/2014/main" id="{417EF711-3B09-40DE-9D7A-045AFD0EA485}"/>
              </a:ext>
            </a:extLst>
          </p:cNvPr>
          <p:cNvSpPr txBox="1"/>
          <p:nvPr/>
        </p:nvSpPr>
        <p:spPr>
          <a:xfrm>
            <a:off x="179512" y="507832"/>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(Isaiah 55:6-9)</a:t>
            </a:r>
          </a:p>
          <a:p>
            <a:r>
              <a:rPr lang="en-AU" sz="3600" b="1" i="1" dirty="0">
                <a:effectLst/>
                <a:ea typeface="Times New Roman" panose="02020603050405020304" pitchFamily="18" charset="0"/>
                <a:cs typeface="Times New Roman" panose="02020603050405020304" pitchFamily="18" charset="0"/>
              </a:rPr>
              <a:t>A reading from the prophet Isaiah</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Seek the Lord while he is still to be found, call to him while he is still near. Let the wicked man abandon his way, the evil man his thoughts. Let him turn back to the Lord who will take pity on him, to our God who is rich in forgiving; for my thoughts are not</a:t>
            </a:r>
            <a:endParaRPr lang="en-AU" sz="36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283968" y="3291830"/>
            <a:ext cx="4237087" cy="1012024"/>
          </a:xfrm>
          <a:prstGeom prst="rect">
            <a:avLst/>
          </a:prstGeom>
        </p:spPr>
      </p:pic>
      <p:sp>
        <p:nvSpPr>
          <p:cNvPr id="8" name="TextBox 7">
            <a:extLst>
              <a:ext uri="{FF2B5EF4-FFF2-40B4-BE49-F238E27FC236}">
                <a16:creationId xmlns:a16="http://schemas.microsoft.com/office/drawing/2014/main" id="{CC89FAC4-05FA-4F9E-B186-9AEF75F8FE11}"/>
              </a:ext>
            </a:extLst>
          </p:cNvPr>
          <p:cNvSpPr txBox="1"/>
          <p:nvPr/>
        </p:nvSpPr>
        <p:spPr>
          <a:xfrm>
            <a:off x="107504" y="195486"/>
            <a:ext cx="8928992" cy="2308324"/>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your thoughts, my ways not your ways – it is the Lord who speaks. Yes, the heavens are as high above earth as my ways are </a:t>
            </a:r>
            <a:r>
              <a:rPr kumimoji="0" lang="en-AU" sz="36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above your ways, my thoughts above your thoughts.</a:t>
            </a:r>
            <a:endParaRPr lang="en-AU" dirty="0"/>
          </a:p>
        </p:txBody>
      </p:sp>
    </p:spTree>
    <p:extLst>
      <p:ext uri="{BB962C8B-B14F-4D97-AF65-F5344CB8AC3E}">
        <p14:creationId xmlns:p14="http://schemas.microsoft.com/office/powerpoint/2010/main" val="2803404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144:2-3. 8-9. 17-18. R. v.18)</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79512" y="422628"/>
            <a:ext cx="8775443" cy="646331"/>
          </a:xfrm>
          <a:prstGeom prst="rect">
            <a:avLst/>
          </a:prstGeom>
          <a:noFill/>
        </p:spPr>
        <p:txBody>
          <a:bodyPr wrap="square">
            <a:spAutoFit/>
          </a:bodyPr>
          <a:lstStyle/>
          <a:p>
            <a:pPr marL="228600" indent="-228600" algn="ctr">
              <a:spcAft>
                <a:spcPts val="450"/>
              </a:spcAft>
            </a:pPr>
            <a:r>
              <a:rPr lang="en-AU" sz="3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The Lord is near to all who call him.</a:t>
            </a:r>
            <a:endParaRPr lang="en-AU"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BC52560-2AC6-4496-B6E6-E1E724E6EAF8}"/>
              </a:ext>
            </a:extLst>
          </p:cNvPr>
          <p:cNvSpPr txBox="1"/>
          <p:nvPr/>
        </p:nvSpPr>
        <p:spPr>
          <a:xfrm>
            <a:off x="169980" y="1109070"/>
            <a:ext cx="8784975" cy="3970318"/>
          </a:xfrm>
          <a:prstGeom prst="rect">
            <a:avLst/>
          </a:prstGeom>
          <a:noFill/>
        </p:spPr>
        <p:txBody>
          <a:bodyPr wrap="square">
            <a:spAutoFit/>
          </a:bodyPr>
          <a:lstStyle/>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1.	I will bless you day after day</a:t>
            </a:r>
            <a:r>
              <a:rPr lang="en-AU" sz="2800" b="1" dirty="0">
                <a:ea typeface="Times New Roman" panose="02020603050405020304" pitchFamily="18" charset="0"/>
                <a:cs typeface="Times New Roman" panose="02020603050405020304" pitchFamily="18" charset="0"/>
              </a:rPr>
              <a:t> </a:t>
            </a:r>
            <a:r>
              <a:rPr lang="en-AU" sz="2800" b="1" dirty="0">
                <a:effectLst/>
                <a:ea typeface="Times New Roman" panose="02020603050405020304" pitchFamily="18" charset="0"/>
                <a:cs typeface="Times New Roman" panose="02020603050405020304" pitchFamily="18" charset="0"/>
              </a:rPr>
              <a:t>and praise your name for ever. the Lord is great, highly to be praised, his greatness cannot be measured.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2.	The Lord is kind and full of compassion, slow to anger, abounding in love. How good is the Lord to all, compassionate to all his creatures.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3.	The Lord is just in all his ways and loving in all his deeds. He is close to all who call him, who call on him from their hearts.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CDE01F-AA4A-4AF4-AA71-4818501F3898}"/>
              </a:ext>
            </a:extLst>
          </p:cNvPr>
          <p:cNvSpPr txBox="1"/>
          <p:nvPr/>
        </p:nvSpPr>
        <p:spPr>
          <a:xfrm>
            <a:off x="143508" y="0"/>
            <a:ext cx="8856984" cy="470385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(Philippians 1:20-24. 27)</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letter of St Paul to the Philippians</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Christ will be glorified in my body, whether by my life or by my death. Life to me, of course, is Christ, but then death would bring me something more; but then again, if living in this body means doing work which is</a:t>
            </a:r>
          </a:p>
        </p:txBody>
      </p:sp>
    </p:spTree>
    <p:extLst>
      <p:ext uri="{BB962C8B-B14F-4D97-AF65-F5344CB8AC3E}">
        <p14:creationId xmlns:p14="http://schemas.microsoft.com/office/powerpoint/2010/main" val="304596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4283968" y="3972657"/>
            <a:ext cx="4201314" cy="1072441"/>
          </a:xfrm>
          <a:prstGeom prst="rect">
            <a:avLst/>
          </a:prstGeom>
        </p:spPr>
      </p:pic>
      <p:sp>
        <p:nvSpPr>
          <p:cNvPr id="6" name="TextBox 5">
            <a:extLst>
              <a:ext uri="{FF2B5EF4-FFF2-40B4-BE49-F238E27FC236}">
                <a16:creationId xmlns:a16="http://schemas.microsoft.com/office/drawing/2014/main" id="{A7FFFF2D-1B5B-4DC3-9E36-9B945FE509ED}"/>
              </a:ext>
            </a:extLst>
          </p:cNvPr>
          <p:cNvSpPr txBox="1"/>
          <p:nvPr/>
        </p:nvSpPr>
        <p:spPr>
          <a:xfrm>
            <a:off x="143508" y="-15437"/>
            <a:ext cx="8856984"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having good results – I do not know what I should choose. I am caught in this dilemma: I want to be gone and be with Christ, which would be very much the better, but for me to stay alive in this body is a more urgent need for your sake. Avoid anything in your everyday lives that would be unworthy of the gospel of Christ.</a:t>
            </a:r>
            <a:endParaRPr lang="en-AU" sz="3600" dirty="0"/>
          </a:p>
        </p:txBody>
      </p:sp>
    </p:spTree>
    <p:extLst>
      <p:ext uri="{BB962C8B-B14F-4D97-AF65-F5344CB8AC3E}">
        <p14:creationId xmlns:p14="http://schemas.microsoft.com/office/powerpoint/2010/main" val="3864676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60" y="195486"/>
            <a:ext cx="6624736"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2411760" y="841817"/>
            <a:ext cx="6552728" cy="3724096"/>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AU" sz="3600" b="1" dirty="0">
                <a:effectLst/>
                <a:ea typeface="Times New Roman" panose="02020603050405020304" pitchFamily="18" charset="0"/>
                <a:cs typeface="Times New Roman" panose="02020603050405020304" pitchFamily="18" charset="0"/>
              </a:rPr>
              <a:t>Open our hearts, O Lord,</a:t>
            </a:r>
          </a:p>
          <a:p>
            <a:pPr algn="ctr"/>
            <a:r>
              <a:rPr lang="en-AU" sz="3600" b="1" dirty="0">
                <a:effectLst/>
                <a:ea typeface="Times New Roman" panose="02020603050405020304" pitchFamily="18" charset="0"/>
                <a:cs typeface="Times New Roman" panose="02020603050405020304" pitchFamily="18" charset="0"/>
              </a:rPr>
              <a:t>to listen to the words of your Son.</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pic>
        <p:nvPicPr>
          <p:cNvPr id="4098" name="Picture 2" descr="Portrait Photo">
            <a:extLst>
              <a:ext uri="{FF2B5EF4-FFF2-40B4-BE49-F238E27FC236}">
                <a16:creationId xmlns:a16="http://schemas.microsoft.com/office/drawing/2014/main" id="{CF668D11-9A13-461E-8F5E-B0D00E33C0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667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1D562E-8EBE-4737-9BD2-5650B674C4F0}"/>
              </a:ext>
            </a:extLst>
          </p:cNvPr>
          <p:cNvSpPr txBox="1"/>
          <p:nvPr/>
        </p:nvSpPr>
        <p:spPr>
          <a:xfrm>
            <a:off x="107504" y="0"/>
            <a:ext cx="8784976" cy="5193729"/>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20:1-16)</a:t>
            </a:r>
          </a:p>
          <a:p>
            <a:pPr>
              <a:spcAft>
                <a:spcPts val="450"/>
              </a:spcAft>
            </a:pPr>
            <a:r>
              <a:rPr lang="en-AU" sz="3600" b="1" dirty="0">
                <a:effectLst/>
                <a:ea typeface="Times New Roman" panose="02020603050405020304" pitchFamily="18" charset="0"/>
                <a:cs typeface="Times New Roman" panose="02020603050405020304" pitchFamily="18" charset="0"/>
              </a:rPr>
              <a:t>Jesus said to his disciples: ‘The kingdom of heaven is like a landowner going out at daybreak to hire workers for his vineyard. He made an agreement with the workers for one denarius a day, and sent them to his vineyard. Going out at about the third hour he saw others standing idle in the market place and said to them, “You go to my</a:t>
            </a:r>
          </a:p>
        </p:txBody>
      </p:sp>
    </p:spTree>
    <p:extLst>
      <p:ext uri="{BB962C8B-B14F-4D97-AF65-F5344CB8AC3E}">
        <p14:creationId xmlns:p14="http://schemas.microsoft.com/office/powerpoint/2010/main" val="253633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BD6F10-F5BC-4015-A7F5-65B063B3B7FB}"/>
              </a:ext>
            </a:extLst>
          </p:cNvPr>
          <p:cNvSpPr txBox="1"/>
          <p:nvPr/>
        </p:nvSpPr>
        <p:spPr>
          <a:xfrm>
            <a:off x="143508" y="0"/>
            <a:ext cx="8856984"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vineyard too and I will give you a fair wage.” So they went. At about the sixth hour and again at about the ninth hour, he went out and did the same. Then at about the eleventh hour he went out and found more men standing round, and he said to them, “Why have you been standing here idle all day?” “Because no one has hired us” they answered. He said to them, “You go into my</a:t>
            </a:r>
            <a:endParaRPr lang="en-AU" sz="3600" dirty="0"/>
          </a:p>
        </p:txBody>
      </p:sp>
    </p:spTree>
    <p:extLst>
      <p:ext uri="{BB962C8B-B14F-4D97-AF65-F5344CB8AC3E}">
        <p14:creationId xmlns:p14="http://schemas.microsoft.com/office/powerpoint/2010/main" val="2044547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461F99-8B58-447C-B5CF-5549A1457E29}"/>
              </a:ext>
            </a:extLst>
          </p:cNvPr>
          <p:cNvSpPr txBox="1"/>
          <p:nvPr/>
        </p:nvSpPr>
        <p:spPr>
          <a:xfrm>
            <a:off x="143508" y="0"/>
            <a:ext cx="8856984"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vineyard too.” In the evening, the owner of the vineyard said to his bailiff, “Call the workers and pay them their wages, starting with the last arrivals and ending with the first.” So those who were hired at about the eleventh hour came forward and received one denarius each. When the first came, they expected to get more, but they too received one denarius each. They took it, but</a:t>
            </a:r>
            <a:endParaRPr lang="en-AU" sz="3600" dirty="0"/>
          </a:p>
        </p:txBody>
      </p:sp>
    </p:spTree>
    <p:extLst>
      <p:ext uri="{BB962C8B-B14F-4D97-AF65-F5344CB8AC3E}">
        <p14:creationId xmlns:p14="http://schemas.microsoft.com/office/powerpoint/2010/main" val="2556301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D91E00-5420-4975-9402-59B21D86532B}"/>
              </a:ext>
            </a:extLst>
          </p:cNvPr>
          <p:cNvSpPr txBox="1"/>
          <p:nvPr/>
        </p:nvSpPr>
        <p:spPr>
          <a:xfrm>
            <a:off x="179512" y="23468"/>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grumbled at the landowner. “The men who came last” they said “have done only one hour, and you have treated them the same as us, though we have done a heavy day’s work in all the heat.” He answered one of them and said, “My friend, I am not being unjust to you; did we not agree on one denarius? Take your earnings and go. I choose to pay the last-comer as much as I pay you. Have I</a:t>
            </a:r>
            <a:endParaRPr lang="en-AU" sz="3600" dirty="0"/>
          </a:p>
        </p:txBody>
      </p:sp>
    </p:spTree>
    <p:extLst>
      <p:ext uri="{BB962C8B-B14F-4D97-AF65-F5344CB8AC3E}">
        <p14:creationId xmlns:p14="http://schemas.microsoft.com/office/powerpoint/2010/main" val="4012009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B12794-F339-49AE-AF94-23A5EC941270}"/>
              </a:ext>
            </a:extLst>
          </p:cNvPr>
          <p:cNvPicPr>
            <a:picLocks noChangeAspect="1"/>
          </p:cNvPicPr>
          <p:nvPr/>
        </p:nvPicPr>
        <p:blipFill>
          <a:blip r:embed="rId2"/>
          <a:stretch>
            <a:fillRect/>
          </a:stretch>
        </p:blipFill>
        <p:spPr>
          <a:xfrm>
            <a:off x="4427984" y="3003798"/>
            <a:ext cx="4279763" cy="1054699"/>
          </a:xfrm>
          <a:prstGeom prst="rect">
            <a:avLst/>
          </a:prstGeom>
        </p:spPr>
      </p:pic>
      <p:sp>
        <p:nvSpPr>
          <p:cNvPr id="5" name="TextBox 4">
            <a:extLst>
              <a:ext uri="{FF2B5EF4-FFF2-40B4-BE49-F238E27FC236}">
                <a16:creationId xmlns:a16="http://schemas.microsoft.com/office/drawing/2014/main" id="{3C0D2E80-489F-491D-B3A1-0F9C6C846A21}"/>
              </a:ext>
            </a:extLst>
          </p:cNvPr>
          <p:cNvSpPr txBox="1"/>
          <p:nvPr/>
        </p:nvSpPr>
        <p:spPr>
          <a:xfrm>
            <a:off x="143508" y="123478"/>
            <a:ext cx="8856984" cy="1754326"/>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no right to do what I like with my own? Why be envious because I am generous?” Thus the last will be first, and the first, last.’</a:t>
            </a:r>
            <a:endParaRPr lang="en-AU" dirty="0"/>
          </a:p>
        </p:txBody>
      </p:sp>
    </p:spTree>
    <p:extLst>
      <p:ext uri="{BB962C8B-B14F-4D97-AF65-F5344CB8AC3E}">
        <p14:creationId xmlns:p14="http://schemas.microsoft.com/office/powerpoint/2010/main" val="573839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lour Image">
            <a:extLst>
              <a:ext uri="{FF2B5EF4-FFF2-40B4-BE49-F238E27FC236}">
                <a16:creationId xmlns:a16="http://schemas.microsoft.com/office/drawing/2014/main" id="{8367C5DA-CB28-4A3F-A62E-E02AA58557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6213"/>
            <a:ext cx="9144000" cy="4789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589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lour Image">
            <a:extLst>
              <a:ext uri="{FF2B5EF4-FFF2-40B4-BE49-F238E27FC236}">
                <a16:creationId xmlns:a16="http://schemas.microsoft.com/office/drawing/2014/main" id="{6398364A-788B-48CD-9185-1AC6B6414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lour Image">
            <a:extLst>
              <a:ext uri="{FF2B5EF4-FFF2-40B4-BE49-F238E27FC236}">
                <a16:creationId xmlns:a16="http://schemas.microsoft.com/office/drawing/2014/main" id="{3D0DB403-66BE-43BE-AE4A-BB6FBCBDC0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074" name="Picture 2" descr="Colour Image">
            <a:extLst>
              <a:ext uri="{FF2B5EF4-FFF2-40B4-BE49-F238E27FC236}">
                <a16:creationId xmlns:a16="http://schemas.microsoft.com/office/drawing/2014/main" id="{95CBB366-AED2-49FB-B02D-4E873A65B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591228"/>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3812</TotalTime>
  <Words>1999</Words>
  <Application>Microsoft Office PowerPoint</Application>
  <PresentationFormat>On-screen Show (16:9)</PresentationFormat>
  <Paragraphs>120</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556</cp:revision>
  <dcterms:created xsi:type="dcterms:W3CDTF">2018-05-02T03:37:20Z</dcterms:created>
  <dcterms:modified xsi:type="dcterms:W3CDTF">2026-07-27T02:52:32Z</dcterms:modified>
</cp:coreProperties>
</file>