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69" r:id="rId1"/>
  </p:sldMasterIdLst>
  <p:notesMasterIdLst>
    <p:notesMasterId r:id="rId48"/>
  </p:notesMasterIdLst>
  <p:sldIdLst>
    <p:sldId id="256" r:id="rId2"/>
    <p:sldId id="257" r:id="rId3"/>
    <p:sldId id="365" r:id="rId4"/>
    <p:sldId id="258" r:id="rId5"/>
    <p:sldId id="259" r:id="rId6"/>
    <p:sldId id="260" r:id="rId7"/>
    <p:sldId id="261" r:id="rId8"/>
    <p:sldId id="262" r:id="rId9"/>
    <p:sldId id="263" r:id="rId10"/>
    <p:sldId id="264" r:id="rId11"/>
    <p:sldId id="265" r:id="rId12"/>
    <p:sldId id="266" r:id="rId13"/>
    <p:sldId id="383" r:id="rId14"/>
    <p:sldId id="382" r:id="rId15"/>
    <p:sldId id="270" r:id="rId16"/>
    <p:sldId id="369" r:id="rId17"/>
    <p:sldId id="374" r:id="rId18"/>
    <p:sldId id="379" r:id="rId19"/>
    <p:sldId id="276" r:id="rId20"/>
    <p:sldId id="277" r:id="rId21"/>
    <p:sldId id="368" r:id="rId22"/>
    <p:sldId id="380" r:id="rId23"/>
    <p:sldId id="381" r:id="rId24"/>
    <p:sldId id="281" r:id="rId25"/>
    <p:sldId id="314" r:id="rId26"/>
    <p:sldId id="283" r:id="rId27"/>
    <p:sldId id="284" r:id="rId28"/>
    <p:sldId id="285" r:id="rId29"/>
    <p:sldId id="286" r:id="rId30"/>
    <p:sldId id="287" r:id="rId31"/>
    <p:sldId id="288" r:id="rId32"/>
    <p:sldId id="289" r:id="rId33"/>
    <p:sldId id="290"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5" r:id="rId47"/>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CCFF99"/>
    <a:srgbClr val="FFD54F"/>
    <a:srgbClr val="CCFFCC"/>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956" autoAdjust="0"/>
    <p:restoredTop sz="94660"/>
  </p:normalViewPr>
  <p:slideViewPr>
    <p:cSldViewPr>
      <p:cViewPr varScale="1">
        <p:scale>
          <a:sx n="129" d="100"/>
          <a:sy n="129" d="100"/>
        </p:scale>
        <p:origin x="150" y="30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ggy Mihardja" userId="cffcb7b6-ff37-40f2-ab01-08d6c20fcd16" providerId="ADAL" clId="{3B7EE906-403B-466C-989C-D9699DF1036F}"/>
    <pc:docChg chg="custSel addSld delSld modSld">
      <pc:chgData name="Maggy Mihardja" userId="cffcb7b6-ff37-40f2-ab01-08d6c20fcd16" providerId="ADAL" clId="{3B7EE906-403B-466C-989C-D9699DF1036F}" dt="2026-09-28T02:46:34.975" v="127"/>
      <pc:docMkLst>
        <pc:docMk/>
      </pc:docMkLst>
      <pc:sldChg chg="addSp delSp modSp mod">
        <pc:chgData name="Maggy Mihardja" userId="cffcb7b6-ff37-40f2-ab01-08d6c20fcd16" providerId="ADAL" clId="{3B7EE906-403B-466C-989C-D9699DF1036F}" dt="2026-09-28T02:45:41.167" v="122" actId="1076"/>
        <pc:sldMkLst>
          <pc:docMk/>
          <pc:sldMk cId="0" sldId="256"/>
        </pc:sldMkLst>
        <pc:spChg chg="mod">
          <ac:chgData name="Maggy Mihardja" userId="cffcb7b6-ff37-40f2-ab01-08d6c20fcd16" providerId="ADAL" clId="{3B7EE906-403B-466C-989C-D9699DF1036F}" dt="2026-09-28T02:37:40.734" v="28" actId="20577"/>
          <ac:spMkLst>
            <pc:docMk/>
            <pc:sldMk cId="0" sldId="256"/>
            <ac:spMk id="9" creationId="{EB5E467D-0261-4C41-8FEB-9AD3030916F4}"/>
          </ac:spMkLst>
        </pc:spChg>
        <pc:picChg chg="add mod">
          <ac:chgData name="Maggy Mihardja" userId="cffcb7b6-ff37-40f2-ab01-08d6c20fcd16" providerId="ADAL" clId="{3B7EE906-403B-466C-989C-D9699DF1036F}" dt="2026-09-28T02:45:41.167" v="122" actId="1076"/>
          <ac:picMkLst>
            <pc:docMk/>
            <pc:sldMk cId="0" sldId="256"/>
            <ac:picMk id="2" creationId="{0588BED0-2393-44F1-AC29-9C0FFC864B9B}"/>
          </ac:picMkLst>
        </pc:picChg>
        <pc:picChg chg="del">
          <ac:chgData name="Maggy Mihardja" userId="cffcb7b6-ff37-40f2-ab01-08d6c20fcd16" providerId="ADAL" clId="{3B7EE906-403B-466C-989C-D9699DF1036F}" dt="2026-09-28T02:35:38.545" v="0" actId="21"/>
          <ac:picMkLst>
            <pc:docMk/>
            <pc:sldMk cId="0" sldId="256"/>
            <ac:picMk id="1026" creationId="{E34FD3D0-C96C-4785-B3D3-EBCE5D291E88}"/>
          </ac:picMkLst>
        </pc:picChg>
      </pc:sldChg>
      <pc:sldChg chg="addSp delSp modSp">
        <pc:chgData name="Maggy Mihardja" userId="cffcb7b6-ff37-40f2-ab01-08d6c20fcd16" providerId="ADAL" clId="{3B7EE906-403B-466C-989C-D9699DF1036F}" dt="2026-09-28T02:46:09.096" v="125" actId="1076"/>
        <pc:sldMkLst>
          <pc:docMk/>
          <pc:sldMk cId="0" sldId="261"/>
        </pc:sldMkLst>
        <pc:picChg chg="add mod">
          <ac:chgData name="Maggy Mihardja" userId="cffcb7b6-ff37-40f2-ab01-08d6c20fcd16" providerId="ADAL" clId="{3B7EE906-403B-466C-989C-D9699DF1036F}" dt="2026-09-28T02:46:09.096" v="125" actId="1076"/>
          <ac:picMkLst>
            <pc:docMk/>
            <pc:sldMk cId="0" sldId="261"/>
            <ac:picMk id="3" creationId="{B2B4D590-8EEC-40BD-B519-0FBF02D5E836}"/>
          </ac:picMkLst>
        </pc:picChg>
        <pc:picChg chg="del">
          <ac:chgData name="Maggy Mihardja" userId="cffcb7b6-ff37-40f2-ab01-08d6c20fcd16" providerId="ADAL" clId="{3B7EE906-403B-466C-989C-D9699DF1036F}" dt="2026-09-28T02:35:45.388" v="2" actId="21"/>
          <ac:picMkLst>
            <pc:docMk/>
            <pc:sldMk cId="0" sldId="261"/>
            <ac:picMk id="3074" creationId="{5698C7C8-E743-434A-BB08-937BE46E365A}"/>
          </ac:picMkLst>
        </pc:picChg>
      </pc:sldChg>
      <pc:sldChg chg="addSp delSp modSp mod">
        <pc:chgData name="Maggy Mihardja" userId="cffcb7b6-ff37-40f2-ab01-08d6c20fcd16" providerId="ADAL" clId="{3B7EE906-403B-466C-989C-D9699DF1036F}" dt="2026-09-28T02:39:40.447" v="39" actId="21"/>
        <pc:sldMkLst>
          <pc:docMk/>
          <pc:sldMk cId="0" sldId="266"/>
        </pc:sldMkLst>
        <pc:spChg chg="del">
          <ac:chgData name="Maggy Mihardja" userId="cffcb7b6-ff37-40f2-ab01-08d6c20fcd16" providerId="ADAL" clId="{3B7EE906-403B-466C-989C-D9699DF1036F}" dt="2026-09-28T02:35:51.949" v="3" actId="21"/>
          <ac:spMkLst>
            <pc:docMk/>
            <pc:sldMk cId="0" sldId="266"/>
            <ac:spMk id="5" creationId="{EB4F4EC5-E092-4470-B0A8-1C1EE0010A07}"/>
          </ac:spMkLst>
        </pc:spChg>
        <pc:spChg chg="add mod">
          <ac:chgData name="Maggy Mihardja" userId="cffcb7b6-ff37-40f2-ab01-08d6c20fcd16" providerId="ADAL" clId="{3B7EE906-403B-466C-989C-D9699DF1036F}" dt="2026-09-28T02:39:40.447" v="39" actId="21"/>
          <ac:spMkLst>
            <pc:docMk/>
            <pc:sldMk cId="0" sldId="266"/>
            <ac:spMk id="6" creationId="{D7BA7AD3-BA7E-4FCF-8C55-03ED614E262F}"/>
          </ac:spMkLst>
        </pc:spChg>
      </pc:sldChg>
      <pc:sldChg chg="addSp delSp modSp mod">
        <pc:chgData name="Maggy Mihardja" userId="cffcb7b6-ff37-40f2-ab01-08d6c20fcd16" providerId="ADAL" clId="{3B7EE906-403B-466C-989C-D9699DF1036F}" dt="2026-09-28T02:41:43.796" v="66" actId="255"/>
        <pc:sldMkLst>
          <pc:docMk/>
          <pc:sldMk cId="0" sldId="270"/>
        </pc:sldMkLst>
        <pc:spChg chg="mod">
          <ac:chgData name="Maggy Mihardja" userId="cffcb7b6-ff37-40f2-ab01-08d6c20fcd16" providerId="ADAL" clId="{3B7EE906-403B-466C-989C-D9699DF1036F}" dt="2026-09-28T02:40:48.437" v="55" actId="2711"/>
          <ac:spMkLst>
            <pc:docMk/>
            <pc:sldMk cId="0" sldId="270"/>
            <ac:spMk id="3" creationId="{00000000-0000-0000-0000-000000000000}"/>
          </ac:spMkLst>
        </pc:spChg>
        <pc:spChg chg="del">
          <ac:chgData name="Maggy Mihardja" userId="cffcb7b6-ff37-40f2-ab01-08d6c20fcd16" providerId="ADAL" clId="{3B7EE906-403B-466C-989C-D9699DF1036F}" dt="2026-09-28T02:35:58.619" v="5" actId="21"/>
          <ac:spMkLst>
            <pc:docMk/>
            <pc:sldMk cId="0" sldId="270"/>
            <ac:spMk id="6" creationId="{FC256C4A-1EC4-4C81-8B6E-4C615946A92D}"/>
          </ac:spMkLst>
        </pc:spChg>
        <pc:spChg chg="mod">
          <ac:chgData name="Maggy Mihardja" userId="cffcb7b6-ff37-40f2-ab01-08d6c20fcd16" providerId="ADAL" clId="{3B7EE906-403B-466C-989C-D9699DF1036F}" dt="2026-09-28T02:40:59.934" v="59" actId="122"/>
          <ac:spMkLst>
            <pc:docMk/>
            <pc:sldMk cId="0" sldId="270"/>
            <ac:spMk id="7" creationId="{2269F56C-5794-4933-ABB6-DF3734E17980}"/>
          </ac:spMkLst>
        </pc:spChg>
        <pc:spChg chg="add mod">
          <ac:chgData name="Maggy Mihardja" userId="cffcb7b6-ff37-40f2-ab01-08d6c20fcd16" providerId="ADAL" clId="{3B7EE906-403B-466C-989C-D9699DF1036F}" dt="2026-09-28T02:41:43.796" v="66" actId="255"/>
          <ac:spMkLst>
            <pc:docMk/>
            <pc:sldMk cId="0" sldId="270"/>
            <ac:spMk id="8" creationId="{591508F8-7722-49B0-85F3-7102E027AEE6}"/>
          </ac:spMkLst>
        </pc:spChg>
      </pc:sldChg>
      <pc:sldChg chg="modSp mod">
        <pc:chgData name="Maggy Mihardja" userId="cffcb7b6-ff37-40f2-ab01-08d6c20fcd16" providerId="ADAL" clId="{3B7EE906-403B-466C-989C-D9699DF1036F}" dt="2026-09-28T02:44:04.945" v="100" actId="122"/>
        <pc:sldMkLst>
          <pc:docMk/>
          <pc:sldMk cId="0" sldId="276"/>
        </pc:sldMkLst>
        <pc:spChg chg="mod">
          <ac:chgData name="Maggy Mihardja" userId="cffcb7b6-ff37-40f2-ab01-08d6c20fcd16" providerId="ADAL" clId="{3B7EE906-403B-466C-989C-D9699DF1036F}" dt="2026-09-28T02:44:04.945" v="100" actId="122"/>
          <ac:spMkLst>
            <pc:docMk/>
            <pc:sldMk cId="0" sldId="276"/>
            <ac:spMk id="7" creationId="{1D4290A9-D30F-41AD-8C1A-3331DC68A66D}"/>
          </ac:spMkLst>
        </pc:spChg>
      </pc:sldChg>
      <pc:sldChg chg="addSp delSp">
        <pc:chgData name="Maggy Mihardja" userId="cffcb7b6-ff37-40f2-ab01-08d6c20fcd16" providerId="ADAL" clId="{3B7EE906-403B-466C-989C-D9699DF1036F}" dt="2026-09-28T02:46:34.975" v="127"/>
        <pc:sldMkLst>
          <pc:docMk/>
          <pc:sldMk cId="0" sldId="302"/>
        </pc:sldMkLst>
        <pc:picChg chg="add">
          <ac:chgData name="Maggy Mihardja" userId="cffcb7b6-ff37-40f2-ab01-08d6c20fcd16" providerId="ADAL" clId="{3B7EE906-403B-466C-989C-D9699DF1036F}" dt="2026-09-28T02:46:34.975" v="127"/>
          <ac:picMkLst>
            <pc:docMk/>
            <pc:sldMk cId="0" sldId="302"/>
            <ac:picMk id="5122" creationId="{CB93F538-E5B2-4995-9548-382163C79187}"/>
          </ac:picMkLst>
        </pc:picChg>
        <pc:picChg chg="del">
          <ac:chgData name="Maggy Mihardja" userId="cffcb7b6-ff37-40f2-ab01-08d6c20fcd16" providerId="ADAL" clId="{3B7EE906-403B-466C-989C-D9699DF1036F}" dt="2026-09-28T02:37:22.877" v="17" actId="21"/>
          <ac:picMkLst>
            <pc:docMk/>
            <pc:sldMk cId="0" sldId="302"/>
            <ac:picMk id="6146" creationId="{600AB6F3-B2A2-4FF7-96D3-7239C120DCA3}"/>
          </ac:picMkLst>
        </pc:picChg>
      </pc:sldChg>
      <pc:sldChg chg="delSp modSp del mod">
        <pc:chgData name="Maggy Mihardja" userId="cffcb7b6-ff37-40f2-ab01-08d6c20fcd16" providerId="ADAL" clId="{3B7EE906-403B-466C-989C-D9699DF1036F}" dt="2026-09-28T02:45:15.975" v="120" actId="2696"/>
        <pc:sldMkLst>
          <pc:docMk/>
          <pc:sldMk cId="2556301287" sldId="356"/>
        </pc:sldMkLst>
        <pc:spChg chg="del">
          <ac:chgData name="Maggy Mihardja" userId="cffcb7b6-ff37-40f2-ab01-08d6c20fcd16" providerId="ADAL" clId="{3B7EE906-403B-466C-989C-D9699DF1036F}" dt="2026-09-28T02:37:14.145" v="15" actId="21"/>
          <ac:spMkLst>
            <pc:docMk/>
            <pc:sldMk cId="2556301287" sldId="356"/>
            <ac:spMk id="7" creationId="{3521CB02-FC54-44C8-B911-117E9F9A281F}"/>
          </ac:spMkLst>
        </pc:spChg>
        <pc:picChg chg="del mod">
          <ac:chgData name="Maggy Mihardja" userId="cffcb7b6-ff37-40f2-ab01-08d6c20fcd16" providerId="ADAL" clId="{3B7EE906-403B-466C-989C-D9699DF1036F}" dt="2026-09-28T02:45:08.536" v="117" actId="21"/>
          <ac:picMkLst>
            <pc:docMk/>
            <pc:sldMk cId="2556301287" sldId="356"/>
            <ac:picMk id="6" creationId="{55D53585-1E46-4334-A6BA-C4F659E16B8D}"/>
          </ac:picMkLst>
        </pc:picChg>
      </pc:sldChg>
      <pc:sldChg chg="addSp delSp">
        <pc:chgData name="Maggy Mihardja" userId="cffcb7b6-ff37-40f2-ab01-08d6c20fcd16" providerId="ADAL" clId="{3B7EE906-403B-466C-989C-D9699DF1036F}" dt="2026-09-28T02:45:50.667" v="123"/>
        <pc:sldMkLst>
          <pc:docMk/>
          <pc:sldMk cId="428467079" sldId="365"/>
        </pc:sldMkLst>
        <pc:picChg chg="add">
          <ac:chgData name="Maggy Mihardja" userId="cffcb7b6-ff37-40f2-ab01-08d6c20fcd16" providerId="ADAL" clId="{3B7EE906-403B-466C-989C-D9699DF1036F}" dt="2026-09-28T02:45:50.667" v="123"/>
          <ac:picMkLst>
            <pc:docMk/>
            <pc:sldMk cId="428467079" sldId="365"/>
            <ac:picMk id="2" creationId="{C9257BA3-8A8E-47A9-9E95-378E3797FA86}"/>
          </ac:picMkLst>
        </pc:picChg>
        <pc:picChg chg="del">
          <ac:chgData name="Maggy Mihardja" userId="cffcb7b6-ff37-40f2-ab01-08d6c20fcd16" providerId="ADAL" clId="{3B7EE906-403B-466C-989C-D9699DF1036F}" dt="2026-09-28T02:35:41.513" v="1" actId="21"/>
          <ac:picMkLst>
            <pc:docMk/>
            <pc:sldMk cId="428467079" sldId="365"/>
            <ac:picMk id="2050" creationId="{1E7D7BE7-C906-4F62-89DC-D03D67A5D3E8}"/>
          </ac:picMkLst>
        </pc:picChg>
      </pc:sldChg>
      <pc:sldChg chg="addSp delSp modSp mod">
        <pc:chgData name="Maggy Mihardja" userId="cffcb7b6-ff37-40f2-ab01-08d6c20fcd16" providerId="ADAL" clId="{3B7EE906-403B-466C-989C-D9699DF1036F}" dt="2026-09-28T02:44:52.644" v="111" actId="21"/>
        <pc:sldMkLst>
          <pc:docMk/>
          <pc:sldMk cId="2536335757" sldId="368"/>
        </pc:sldMkLst>
        <pc:spChg chg="del">
          <ac:chgData name="Maggy Mihardja" userId="cffcb7b6-ff37-40f2-ab01-08d6c20fcd16" providerId="ADAL" clId="{3B7EE906-403B-466C-989C-D9699DF1036F}" dt="2026-09-28T02:37:08.318" v="13" actId="21"/>
          <ac:spMkLst>
            <pc:docMk/>
            <pc:sldMk cId="2536335757" sldId="368"/>
            <ac:spMk id="4" creationId="{9F0BA8FA-8E96-461E-B478-C263B3788BB8}"/>
          </ac:spMkLst>
        </pc:spChg>
        <pc:spChg chg="add mod">
          <ac:chgData name="Maggy Mihardja" userId="cffcb7b6-ff37-40f2-ab01-08d6c20fcd16" providerId="ADAL" clId="{3B7EE906-403B-466C-989C-D9699DF1036F}" dt="2026-09-28T02:44:52.644" v="111" actId="21"/>
          <ac:spMkLst>
            <pc:docMk/>
            <pc:sldMk cId="2536335757" sldId="368"/>
            <ac:spMk id="5" creationId="{AFF48571-805F-489C-825C-5FE90089F838}"/>
          </ac:spMkLst>
        </pc:spChg>
      </pc:sldChg>
      <pc:sldChg chg="addSp delSp modSp mod">
        <pc:chgData name="Maggy Mihardja" userId="cffcb7b6-ff37-40f2-ab01-08d6c20fcd16" providerId="ADAL" clId="{3B7EE906-403B-466C-989C-D9699DF1036F}" dt="2026-09-28T02:42:38.875" v="78" actId="21"/>
        <pc:sldMkLst>
          <pc:docMk/>
          <pc:sldMk cId="304596709" sldId="369"/>
        </pc:sldMkLst>
        <pc:spChg chg="add mod">
          <ac:chgData name="Maggy Mihardja" userId="cffcb7b6-ff37-40f2-ab01-08d6c20fcd16" providerId="ADAL" clId="{3B7EE906-403B-466C-989C-D9699DF1036F}" dt="2026-09-28T02:42:38.875" v="78" actId="21"/>
          <ac:spMkLst>
            <pc:docMk/>
            <pc:sldMk cId="304596709" sldId="369"/>
            <ac:spMk id="5" creationId="{DA4B9E8A-D89E-4932-BAEE-5B3EFE2524AD}"/>
          </ac:spMkLst>
        </pc:spChg>
        <pc:spChg chg="del">
          <ac:chgData name="Maggy Mihardja" userId="cffcb7b6-ff37-40f2-ab01-08d6c20fcd16" providerId="ADAL" clId="{3B7EE906-403B-466C-989C-D9699DF1036F}" dt="2026-09-28T02:36:04.961" v="7" actId="21"/>
          <ac:spMkLst>
            <pc:docMk/>
            <pc:sldMk cId="304596709" sldId="369"/>
            <ac:spMk id="7" creationId="{5BA72AF8-659B-4926-B9BF-78DB005D9B3A}"/>
          </ac:spMkLst>
        </pc:spChg>
        <pc:picChg chg="del">
          <ac:chgData name="Maggy Mihardja" userId="cffcb7b6-ff37-40f2-ab01-08d6c20fcd16" providerId="ADAL" clId="{3B7EE906-403B-466C-989C-D9699DF1036F}" dt="2026-09-28T02:36:08.585" v="8" actId="21"/>
          <ac:picMkLst>
            <pc:docMk/>
            <pc:sldMk cId="304596709" sldId="369"/>
            <ac:picMk id="2" creationId="{983E1AA3-6CBA-4833-8BAF-03BA165B8FCD}"/>
          </ac:picMkLst>
        </pc:picChg>
      </pc:sldChg>
      <pc:sldChg chg="delSp del mod">
        <pc:chgData name="Maggy Mihardja" userId="cffcb7b6-ff37-40f2-ab01-08d6c20fcd16" providerId="ADAL" clId="{3B7EE906-403B-466C-989C-D9699DF1036F}" dt="2026-09-28T02:43:33.512" v="94" actId="2696"/>
        <pc:sldMkLst>
          <pc:docMk/>
          <pc:sldMk cId="3864676366" sldId="372"/>
        </pc:sldMkLst>
        <pc:spChg chg="del">
          <ac:chgData name="Maggy Mihardja" userId="cffcb7b6-ff37-40f2-ab01-08d6c20fcd16" providerId="ADAL" clId="{3B7EE906-403B-466C-989C-D9699DF1036F}" dt="2026-09-28T02:37:00.354" v="11" actId="21"/>
          <ac:spMkLst>
            <pc:docMk/>
            <pc:sldMk cId="3864676366" sldId="372"/>
            <ac:spMk id="5" creationId="{0CEFA3F1-2664-4928-9D2F-620EC911F98E}"/>
          </ac:spMkLst>
        </pc:spChg>
        <pc:picChg chg="del">
          <ac:chgData name="Maggy Mihardja" userId="cffcb7b6-ff37-40f2-ab01-08d6c20fcd16" providerId="ADAL" clId="{3B7EE906-403B-466C-989C-D9699DF1036F}" dt="2026-09-28T02:43:24.014" v="91" actId="21"/>
          <ac:picMkLst>
            <pc:docMk/>
            <pc:sldMk cId="3864676366" sldId="372"/>
            <ac:picMk id="2" creationId="{6A444DE0-36B6-4810-BD92-AE66EB54216C}"/>
          </ac:picMkLst>
        </pc:picChg>
      </pc:sldChg>
      <pc:sldChg chg="addSp delSp modSp mod">
        <pc:chgData name="Maggy Mihardja" userId="cffcb7b6-ff37-40f2-ab01-08d6c20fcd16" providerId="ADAL" clId="{3B7EE906-403B-466C-989C-D9699DF1036F}" dt="2026-09-28T02:43:05.087" v="86" actId="21"/>
        <pc:sldMkLst>
          <pc:docMk/>
          <pc:sldMk cId="2803404075" sldId="374"/>
        </pc:sldMkLst>
        <pc:spChg chg="add mod">
          <ac:chgData name="Maggy Mihardja" userId="cffcb7b6-ff37-40f2-ab01-08d6c20fcd16" providerId="ADAL" clId="{3B7EE906-403B-466C-989C-D9699DF1036F}" dt="2026-09-28T02:43:05.087" v="86" actId="21"/>
          <ac:spMkLst>
            <pc:docMk/>
            <pc:sldMk cId="2803404075" sldId="374"/>
            <ac:spMk id="4" creationId="{23023115-B5C1-47C6-872C-1D7F10EC761E}"/>
          </ac:spMkLst>
        </pc:spChg>
        <pc:spChg chg="del">
          <ac:chgData name="Maggy Mihardja" userId="cffcb7b6-ff37-40f2-ab01-08d6c20fcd16" providerId="ADAL" clId="{3B7EE906-403B-466C-989C-D9699DF1036F}" dt="2026-09-28T02:36:55.168" v="9" actId="21"/>
          <ac:spMkLst>
            <pc:docMk/>
            <pc:sldMk cId="2803404075" sldId="374"/>
            <ac:spMk id="7" creationId="{3160B639-98E4-4379-BD6F-26C198410F95}"/>
          </ac:spMkLst>
        </pc:spChg>
      </pc:sldChg>
      <pc:sldChg chg="addSp delSp modSp mod">
        <pc:chgData name="Maggy Mihardja" userId="cffcb7b6-ff37-40f2-ab01-08d6c20fcd16" providerId="ADAL" clId="{3B7EE906-403B-466C-989C-D9699DF1036F}" dt="2026-09-28T02:43:29.154" v="93" actId="1076"/>
        <pc:sldMkLst>
          <pc:docMk/>
          <pc:sldMk cId="408275215" sldId="379"/>
        </pc:sldMkLst>
        <pc:spChg chg="del">
          <ac:chgData name="Maggy Mihardja" userId="cffcb7b6-ff37-40f2-ab01-08d6c20fcd16" providerId="ADAL" clId="{3B7EE906-403B-466C-989C-D9699DF1036F}" dt="2026-09-28T02:36:57.574" v="10" actId="21"/>
          <ac:spMkLst>
            <pc:docMk/>
            <pc:sldMk cId="408275215" sldId="379"/>
            <ac:spMk id="4" creationId="{00F48E92-5EC8-460E-89DA-46EED92250CF}"/>
          </ac:spMkLst>
        </pc:spChg>
        <pc:spChg chg="add mod">
          <ac:chgData name="Maggy Mihardja" userId="cffcb7b6-ff37-40f2-ab01-08d6c20fcd16" providerId="ADAL" clId="{3B7EE906-403B-466C-989C-D9699DF1036F}" dt="2026-09-28T02:43:18.016" v="90" actId="1076"/>
          <ac:spMkLst>
            <pc:docMk/>
            <pc:sldMk cId="408275215" sldId="379"/>
            <ac:spMk id="5" creationId="{04E8BB66-077A-425B-B61E-8114C92F4FAB}"/>
          </ac:spMkLst>
        </pc:spChg>
        <pc:picChg chg="add mod">
          <ac:chgData name="Maggy Mihardja" userId="cffcb7b6-ff37-40f2-ab01-08d6c20fcd16" providerId="ADAL" clId="{3B7EE906-403B-466C-989C-D9699DF1036F}" dt="2026-09-28T02:43:29.154" v="93" actId="1076"/>
          <ac:picMkLst>
            <pc:docMk/>
            <pc:sldMk cId="408275215" sldId="379"/>
            <ac:picMk id="6" creationId="{D97FD774-AAC2-4BB8-9DA0-DE4505C8248E}"/>
          </ac:picMkLst>
        </pc:picChg>
      </pc:sldChg>
      <pc:sldChg chg="addSp delSp modSp mod">
        <pc:chgData name="Maggy Mihardja" userId="cffcb7b6-ff37-40f2-ab01-08d6c20fcd16" providerId="ADAL" clId="{3B7EE906-403B-466C-989C-D9699DF1036F}" dt="2026-09-28T02:45:13.085" v="119" actId="1076"/>
        <pc:sldMkLst>
          <pc:docMk/>
          <pc:sldMk cId="2129792635" sldId="380"/>
        </pc:sldMkLst>
        <pc:spChg chg="del">
          <ac:chgData name="Maggy Mihardja" userId="cffcb7b6-ff37-40f2-ab01-08d6c20fcd16" providerId="ADAL" clId="{3B7EE906-403B-466C-989C-D9699DF1036F}" dt="2026-09-28T02:37:10.786" v="14" actId="21"/>
          <ac:spMkLst>
            <pc:docMk/>
            <pc:sldMk cId="2129792635" sldId="380"/>
            <ac:spMk id="4" creationId="{FEB8D6E8-A914-4394-B0B8-2CCA4F24625D}"/>
          </ac:spMkLst>
        </pc:spChg>
        <pc:spChg chg="add mod">
          <ac:chgData name="Maggy Mihardja" userId="cffcb7b6-ff37-40f2-ab01-08d6c20fcd16" providerId="ADAL" clId="{3B7EE906-403B-466C-989C-D9699DF1036F}" dt="2026-09-28T02:45:03.443" v="115" actId="1076"/>
          <ac:spMkLst>
            <pc:docMk/>
            <pc:sldMk cId="2129792635" sldId="380"/>
            <ac:spMk id="5" creationId="{39F61664-33EF-45A3-B66C-A779A7801071}"/>
          </ac:spMkLst>
        </pc:spChg>
        <pc:picChg chg="add mod">
          <ac:chgData name="Maggy Mihardja" userId="cffcb7b6-ff37-40f2-ab01-08d6c20fcd16" providerId="ADAL" clId="{3B7EE906-403B-466C-989C-D9699DF1036F}" dt="2026-09-28T02:45:13.085" v="119" actId="1076"/>
          <ac:picMkLst>
            <pc:docMk/>
            <pc:sldMk cId="2129792635" sldId="380"/>
            <ac:picMk id="6" creationId="{DFF0F22A-F7C0-4857-B0E6-EBC6572E5849}"/>
          </ac:picMkLst>
        </pc:picChg>
      </pc:sldChg>
      <pc:sldChg chg="addSp delSp">
        <pc:chgData name="Maggy Mihardja" userId="cffcb7b6-ff37-40f2-ab01-08d6c20fcd16" providerId="ADAL" clId="{3B7EE906-403B-466C-989C-D9699DF1036F}" dt="2026-09-28T02:46:23.447" v="126"/>
        <pc:sldMkLst>
          <pc:docMk/>
          <pc:sldMk cId="3413316728" sldId="381"/>
        </pc:sldMkLst>
        <pc:picChg chg="add">
          <ac:chgData name="Maggy Mihardja" userId="cffcb7b6-ff37-40f2-ab01-08d6c20fcd16" providerId="ADAL" clId="{3B7EE906-403B-466C-989C-D9699DF1036F}" dt="2026-09-28T02:46:23.447" v="126"/>
          <ac:picMkLst>
            <pc:docMk/>
            <pc:sldMk cId="3413316728" sldId="381"/>
            <ac:picMk id="4098" creationId="{C958857A-D3B4-4C00-AB46-7C1DE0D3FA3F}"/>
          </ac:picMkLst>
        </pc:picChg>
        <pc:picChg chg="del">
          <ac:chgData name="Maggy Mihardja" userId="cffcb7b6-ff37-40f2-ab01-08d6c20fcd16" providerId="ADAL" clId="{3B7EE906-403B-466C-989C-D9699DF1036F}" dt="2026-09-28T02:37:17.238" v="16" actId="21"/>
          <ac:picMkLst>
            <pc:docMk/>
            <pc:sldMk cId="3413316728" sldId="381"/>
            <ac:picMk id="5124" creationId="{1791BCA0-DDF6-4BFB-B5CD-DEA9345DC103}"/>
          </ac:picMkLst>
        </pc:picChg>
      </pc:sldChg>
      <pc:sldChg chg="addSp delSp modSp mod">
        <pc:chgData name="Maggy Mihardja" userId="cffcb7b6-ff37-40f2-ab01-08d6c20fcd16" providerId="ADAL" clId="{3B7EE906-403B-466C-989C-D9699DF1036F}" dt="2026-09-28T02:40:15.850" v="51" actId="1076"/>
        <pc:sldMkLst>
          <pc:docMk/>
          <pc:sldMk cId="2953679834" sldId="382"/>
        </pc:sldMkLst>
        <pc:spChg chg="del">
          <ac:chgData name="Maggy Mihardja" userId="cffcb7b6-ff37-40f2-ab01-08d6c20fcd16" providerId="ADAL" clId="{3B7EE906-403B-466C-989C-D9699DF1036F}" dt="2026-09-28T02:35:55.182" v="4" actId="21"/>
          <ac:spMkLst>
            <pc:docMk/>
            <pc:sldMk cId="2953679834" sldId="382"/>
            <ac:spMk id="5" creationId="{3FE95ADF-DBB0-42AD-8E90-E11AF7CF5CAE}"/>
          </ac:spMkLst>
        </pc:spChg>
        <pc:spChg chg="add mod">
          <ac:chgData name="Maggy Mihardja" userId="cffcb7b6-ff37-40f2-ab01-08d6c20fcd16" providerId="ADAL" clId="{3B7EE906-403B-466C-989C-D9699DF1036F}" dt="2026-09-28T02:40:15.850" v="51" actId="1076"/>
          <ac:spMkLst>
            <pc:docMk/>
            <pc:sldMk cId="2953679834" sldId="382"/>
            <ac:spMk id="7" creationId="{433148BE-BB99-40FF-9CA5-A83CA59FB420}"/>
          </ac:spMkLst>
        </pc:spChg>
      </pc:sldChg>
      <pc:sldChg chg="addSp modSp new mod">
        <pc:chgData name="Maggy Mihardja" userId="cffcb7b6-ff37-40f2-ab01-08d6c20fcd16" providerId="ADAL" clId="{3B7EE906-403B-466C-989C-D9699DF1036F}" dt="2026-09-28T02:40:06.445" v="47" actId="21"/>
        <pc:sldMkLst>
          <pc:docMk/>
          <pc:sldMk cId="4180688920" sldId="383"/>
        </pc:sldMkLst>
        <pc:spChg chg="add mod">
          <ac:chgData name="Maggy Mihardja" userId="cffcb7b6-ff37-40f2-ab01-08d6c20fcd16" providerId="ADAL" clId="{3B7EE906-403B-466C-989C-D9699DF1036F}" dt="2026-09-28T02:40:06.445" v="47" actId="21"/>
          <ac:spMkLst>
            <pc:docMk/>
            <pc:sldMk cId="4180688920" sldId="383"/>
            <ac:spMk id="3" creationId="{F6EC2D45-EDF1-459B-B210-01DA8B6512C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32748D-3E89-4C72-B6E7-6783A082F912}" type="datetimeFigureOut">
              <a:rPr lang="en-US" smtClean="0"/>
              <a:pPr/>
              <a:t>9/28/2026</a:t>
            </a:fld>
            <a:endParaRPr lang="en-AU"/>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6D43C6-2721-4912-9330-2CA759F64E2D}" type="slidenum">
              <a:rPr lang="en-AU" smtClean="0"/>
              <a:pPr/>
              <a:t>‹#›</a:t>
            </a:fld>
            <a:endParaRPr lang="en-A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836D43C6-2721-4912-9330-2CA759F64E2D}" type="slidenum">
              <a:rPr lang="en-AU" smtClean="0"/>
              <a:pPr/>
              <a:t>1</a:t>
            </a:fld>
            <a:endParaRPr lang="en-A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1DA1E61-2DFB-483C-BDB1-9C648343A35D}" type="datetimeFigureOut">
              <a:rPr lang="en-US" smtClean="0"/>
              <a:pPr/>
              <a:t>9/28/2026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3168105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DA1E61-2DFB-483C-BDB1-9C648343A35D}" type="datetimeFigureOut">
              <a:rPr lang="en-US" smtClean="0"/>
              <a:pPr/>
              <a:t>9/28/2026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716951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DA1E61-2DFB-483C-BDB1-9C648343A35D}" type="datetimeFigureOut">
              <a:rPr lang="en-US" smtClean="0"/>
              <a:pPr/>
              <a:t>9/28/2026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3578327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1DA1E61-2DFB-483C-BDB1-9C648343A35D}" type="datetimeFigureOut">
              <a:rPr lang="en-US" smtClean="0"/>
              <a:pPr/>
              <a:t>9/28/2026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892004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1DA1E61-2DFB-483C-BDB1-9C648343A35D}" type="datetimeFigureOut">
              <a:rPr lang="en-US" smtClean="0"/>
              <a:pPr/>
              <a:t>9/28/2026</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3253989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1DA1E61-2DFB-483C-BDB1-9C648343A35D}" type="datetimeFigureOut">
              <a:rPr lang="en-US" smtClean="0"/>
              <a:pPr/>
              <a:t>9/28/2026</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3607726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DA1E61-2DFB-483C-BDB1-9C648343A35D}" type="datetimeFigureOut">
              <a:rPr lang="en-US" smtClean="0"/>
              <a:pPr/>
              <a:t>9/28/2026</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7561215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1DA1E61-2DFB-483C-BDB1-9C648343A35D}" type="datetimeFigureOut">
              <a:rPr lang="en-US" smtClean="0"/>
              <a:pPr/>
              <a:t>9/28/2026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34270646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1DA1E61-2DFB-483C-BDB1-9C648343A35D}" type="datetimeFigureOut">
              <a:rPr lang="en-US" smtClean="0"/>
              <a:pPr/>
              <a:t>9/28/2026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3468268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DA1E61-2DFB-483C-BDB1-9C648343A35D}" type="datetimeFigureOut">
              <a:rPr lang="en-US" smtClean="0"/>
              <a:pPr/>
              <a:t>9/28/2026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1706770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DA1E61-2DFB-483C-BDB1-9C648343A35D}" type="datetimeFigureOut">
              <a:rPr lang="en-US" smtClean="0"/>
              <a:pPr/>
              <a:t>9/28/2026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5A22790-1E4E-4CE8-B4CB-853A0832AFED}" type="slidenum">
              <a:rPr lang="en-AU" smtClean="0"/>
              <a:pPr/>
              <a:t>‹#›</a:t>
            </a:fld>
            <a:endParaRPr lang="en-AU"/>
          </a:p>
        </p:txBody>
      </p:sp>
    </p:spTree>
    <p:extLst>
      <p:ext uri="{BB962C8B-B14F-4D97-AF65-F5344CB8AC3E}">
        <p14:creationId xmlns:p14="http://schemas.microsoft.com/office/powerpoint/2010/main" val="659501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1DA1E61-2DFB-483C-BDB1-9C648343A35D}" type="datetimeFigureOut">
              <a:rPr lang="en-US" smtClean="0"/>
              <a:pPr/>
              <a:t>9/28/2026</a:t>
            </a:fld>
            <a:endParaRPr lang="en-AU"/>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C5A22790-1E4E-4CE8-B4CB-853A0832AFED}" type="slidenum">
              <a:rPr lang="en-AU" smtClean="0"/>
              <a:pPr/>
              <a:t>‹#›</a:t>
            </a:fld>
            <a:endParaRPr lang="en-AU"/>
          </a:p>
        </p:txBody>
      </p:sp>
    </p:spTree>
    <p:extLst>
      <p:ext uri="{BB962C8B-B14F-4D97-AF65-F5344CB8AC3E}">
        <p14:creationId xmlns:p14="http://schemas.microsoft.com/office/powerpoint/2010/main" val="1711821231"/>
      </p:ext>
    </p:extLst>
  </p:cSld>
  <p:clrMap bg1="lt1" tx1="dk1" bg2="lt2" tx2="dk2" accent1="accent1" accent2="accent2" accent3="accent3" accent4="accent4" accent5="accent5" accent6="accent6" hlink="hlink" folHlink="folHlink"/>
  <p:sldLayoutIdLst>
    <p:sldLayoutId id="2147484370" r:id="rId1"/>
    <p:sldLayoutId id="2147484371" r:id="rId2"/>
    <p:sldLayoutId id="2147484372" r:id="rId3"/>
    <p:sldLayoutId id="2147484373" r:id="rId4"/>
    <p:sldLayoutId id="2147484374" r:id="rId5"/>
    <p:sldLayoutId id="2147484375" r:id="rId6"/>
    <p:sldLayoutId id="2147484376" r:id="rId7"/>
    <p:sldLayoutId id="2147484377" r:id="rId8"/>
    <p:sldLayoutId id="2147484378" r:id="rId9"/>
    <p:sldLayoutId id="2147484379" r:id="rId10"/>
    <p:sldLayoutId id="2147484380"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s://www.pxfuel.com/en/free-photo-jxszc" TargetMode="External"/><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8FAE89-A8C9-4078-AA63-C80C7C1966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8425" y="123478"/>
            <a:ext cx="651928" cy="614993"/>
          </a:xfrm>
          <a:prstGeom prst="rect">
            <a:avLst/>
          </a:prstGeom>
        </p:spPr>
      </p:pic>
      <p:sp>
        <p:nvSpPr>
          <p:cNvPr id="7" name="AutoShape 2" descr="8th Sunday in Ordinary Time Year C (Mar 2, 2025) Free Resources and  Reflections – Young Catholics">
            <a:extLst>
              <a:ext uri="{FF2B5EF4-FFF2-40B4-BE49-F238E27FC236}">
                <a16:creationId xmlns:a16="http://schemas.microsoft.com/office/drawing/2014/main" id="{A88F7722-3956-4FFB-A4BA-29104ADEE6EB}"/>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9" name="TextBox 8">
            <a:extLst>
              <a:ext uri="{FF2B5EF4-FFF2-40B4-BE49-F238E27FC236}">
                <a16:creationId xmlns:a16="http://schemas.microsoft.com/office/drawing/2014/main" id="{EB5E467D-0261-4C41-8FEB-9AD3030916F4}"/>
              </a:ext>
            </a:extLst>
          </p:cNvPr>
          <p:cNvSpPr txBox="1"/>
          <p:nvPr/>
        </p:nvSpPr>
        <p:spPr>
          <a:xfrm>
            <a:off x="5178996" y="1142077"/>
            <a:ext cx="3965004" cy="2554545"/>
          </a:xfrm>
          <a:prstGeom prst="rect">
            <a:avLst/>
          </a:prstGeom>
          <a:noFill/>
        </p:spPr>
        <p:txBody>
          <a:bodyPr wrap="square" rtlCol="0">
            <a:spAutoFit/>
          </a:bodyPr>
          <a:lstStyle/>
          <a:p>
            <a:pPr algn="ctr"/>
            <a:r>
              <a:rPr lang="en-AU" sz="3200" b="1" dirty="0">
                <a:solidFill>
                  <a:srgbClr val="FF0000"/>
                </a:solidFill>
                <a:latin typeface="Calibri" panose="020F0502020204030204" pitchFamily="34" charset="0"/>
                <a:cs typeface="Calibri" panose="020F0502020204030204" pitchFamily="34" charset="0"/>
              </a:rPr>
              <a:t>Welcome to St. Luke’s Church Lalor Parish 30</a:t>
            </a:r>
            <a:r>
              <a:rPr lang="en-AU" sz="3200" b="1" baseline="30000" dirty="0">
                <a:solidFill>
                  <a:srgbClr val="FF0000"/>
                </a:solidFill>
                <a:latin typeface="Calibri" panose="020F0502020204030204" pitchFamily="34" charset="0"/>
                <a:cs typeface="Calibri" panose="020F0502020204030204" pitchFamily="34" charset="0"/>
              </a:rPr>
              <a:t>th</a:t>
            </a:r>
            <a:r>
              <a:rPr lang="en-AU" sz="3200" b="1" dirty="0">
                <a:solidFill>
                  <a:srgbClr val="FF0000"/>
                </a:solidFill>
                <a:latin typeface="Calibri" panose="020F0502020204030204" pitchFamily="34" charset="0"/>
                <a:cs typeface="Calibri" panose="020F0502020204030204" pitchFamily="34" charset="0"/>
              </a:rPr>
              <a:t> Sunday in Ordinary Time, </a:t>
            </a:r>
          </a:p>
          <a:p>
            <a:pPr algn="ctr"/>
            <a:r>
              <a:rPr lang="en-AU" sz="3200" b="1" dirty="0">
                <a:solidFill>
                  <a:srgbClr val="FF0000"/>
                </a:solidFill>
                <a:latin typeface="Calibri" panose="020F0502020204030204" pitchFamily="34" charset="0"/>
                <a:cs typeface="Calibri" panose="020F0502020204030204" pitchFamily="34" charset="0"/>
              </a:rPr>
              <a:t>25 October 2026</a:t>
            </a:r>
          </a:p>
        </p:txBody>
      </p:sp>
      <p:pic>
        <p:nvPicPr>
          <p:cNvPr id="2" name="Picture 2" descr="Colour Image">
            <a:extLst>
              <a:ext uri="{FF2B5EF4-FFF2-40B4-BE49-F238E27FC236}">
                <a16:creationId xmlns:a16="http://schemas.microsoft.com/office/drawing/2014/main" id="{0588BED0-2393-44F1-AC29-9C0FFC864B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5143500" cy="5143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r>
              <a:rPr lang="en-AU" dirty="0"/>
              <a:t>ENTRANCE  SONGS</a:t>
            </a:r>
          </a:p>
          <a:p>
            <a:endParaRPr lang="en-AU" dirty="0"/>
          </a:p>
        </p:txBody>
      </p:sp>
      <p:sp>
        <p:nvSpPr>
          <p:cNvPr id="5" name="Title 4">
            <a:extLst>
              <a:ext uri="{FF2B5EF4-FFF2-40B4-BE49-F238E27FC236}">
                <a16:creationId xmlns:a16="http://schemas.microsoft.com/office/drawing/2014/main" id="{BB7563B6-A4C9-4C89-9AF6-F26624A263CF}"/>
              </a:ext>
            </a:extLst>
          </p:cNvPr>
          <p:cNvSpPr>
            <a:spLocks noGrp="1"/>
          </p:cNvSpPr>
          <p:nvPr>
            <p:ph type="title"/>
          </p:nvPr>
        </p:nvSpPr>
        <p:spPr/>
        <p:txBody>
          <a:bodyPr/>
          <a:lstStyle/>
          <a:p>
            <a:endParaRPr lang="en-AU"/>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olour Image">
            <a:extLst>
              <a:ext uri="{FF2B5EF4-FFF2-40B4-BE49-F238E27FC236}">
                <a16:creationId xmlns:a16="http://schemas.microsoft.com/office/drawing/2014/main" id="{C9257BA3-8A8E-47A9-9E95-378E3797FA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250" y="0"/>
            <a:ext cx="51435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467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195486"/>
            <a:ext cx="8001056" cy="4524315"/>
          </a:xfrm>
          <a:prstGeom prst="rect">
            <a:avLst/>
          </a:prstGeom>
        </p:spPr>
        <p:txBody>
          <a:bodyPr wrap="square">
            <a:spAutoFit/>
          </a:bodyPr>
          <a:lstStyle/>
          <a:p>
            <a:pPr marL="1619250" indent="-1619250" defTabSz="457200" eaLnBrk="0" hangingPunct="0"/>
            <a:r>
              <a:rPr lang="en-US" sz="3600" b="1" dirty="0">
                <a:latin typeface="Calibri" panose="020F0502020204030204" pitchFamily="34" charset="0"/>
                <a:cs typeface="Calibri" panose="020F0502020204030204" pitchFamily="34" charset="0"/>
              </a:rPr>
              <a:t>C:	In the name of the Father, and of the Son and of the Holy Spirit.</a:t>
            </a:r>
          </a:p>
          <a:p>
            <a:pPr marL="1619250" indent="-1619250" defTabSz="457200" eaLnBrk="0" hangingPunct="0"/>
            <a:r>
              <a:rPr lang="en-US" sz="3600" b="1" dirty="0">
                <a:solidFill>
                  <a:srgbClr val="0070C0"/>
                </a:solidFill>
                <a:latin typeface="Calibri" panose="020F0502020204030204" pitchFamily="34" charset="0"/>
                <a:cs typeface="Calibri" panose="020F0502020204030204" pitchFamily="34" charset="0"/>
              </a:rPr>
              <a:t>A:	Amen</a:t>
            </a:r>
            <a:endParaRPr lang="en-US" sz="3600" dirty="0">
              <a:solidFill>
                <a:srgbClr val="FFFF00"/>
              </a:solidFill>
              <a:latin typeface="Calibri" panose="020F0502020204030204" pitchFamily="34" charset="0"/>
              <a:cs typeface="Calibri" panose="020F0502020204030204" pitchFamily="34" charset="0"/>
            </a:endParaRPr>
          </a:p>
          <a:p>
            <a:pPr marL="1619250" indent="-1619250" defTabSz="457200" eaLnBrk="0" hangingPunct="0"/>
            <a:r>
              <a:rPr lang="en-US" sz="3600" b="1" dirty="0">
                <a:latin typeface="Calibri" panose="020F0502020204030204" pitchFamily="34" charset="0"/>
                <a:cs typeface="Calibri" panose="020F0502020204030204" pitchFamily="34" charset="0"/>
              </a:rPr>
              <a:t>C:	The grace of our Lord Jesus Christ, and the love of God, and the communion of the Holy Spirit be with you all.</a:t>
            </a:r>
          </a:p>
          <a:p>
            <a:pPr marL="1619250" indent="-1619250" defTabSz="457200" eaLnBrk="0" hangingPunct="0"/>
            <a:r>
              <a:rPr lang="en-US" sz="3600" b="1" dirty="0">
                <a:solidFill>
                  <a:srgbClr val="0070C0"/>
                </a:solidFill>
                <a:latin typeface="Calibri" panose="020F0502020204030204" pitchFamily="34" charset="0"/>
                <a:cs typeface="Calibri" panose="020F0502020204030204" pitchFamily="34" charset="0"/>
              </a:rPr>
              <a:t>A:	And with your Spirit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3425" y="267494"/>
            <a:ext cx="8856984" cy="4182683"/>
          </a:xfrm>
          <a:prstGeom prst="rect">
            <a:avLst/>
          </a:prstGeom>
        </p:spPr>
        <p:txBody>
          <a:bodyPr wrap="square">
            <a:spAutoFit/>
          </a:bodyPr>
          <a:lstStyle/>
          <a:p>
            <a:pPr marL="536575" indent="-536575" algn="ctr" eaLnBrk="0" hangingPunct="0">
              <a:lnSpc>
                <a:spcPct val="140000"/>
              </a:lnSpc>
              <a:spcBef>
                <a:spcPct val="20000"/>
              </a:spcBef>
              <a:buClr>
                <a:srgbClr val="000000"/>
              </a:buClr>
              <a:tabLst>
                <a:tab pos="536575" algn="l"/>
              </a:tabLst>
            </a:pPr>
            <a:r>
              <a:rPr lang="en-AU" sz="3200" b="1" u="sng" dirty="0"/>
              <a:t>PENITENTIAL ACT</a:t>
            </a:r>
          </a:p>
          <a:p>
            <a:pPr indent="-536575" eaLnBrk="0" fontAlgn="auto" hangingPunct="0">
              <a:spcBef>
                <a:spcPts val="600"/>
              </a:spcBef>
              <a:spcAft>
                <a:spcPts val="0"/>
              </a:spcAft>
              <a:buClr>
                <a:srgbClr val="000000"/>
              </a:buClr>
              <a:tabLst>
                <a:tab pos="536575" algn="l"/>
              </a:tabLst>
            </a:pPr>
            <a:r>
              <a:rPr kumimoji="1" lang="en-US" sz="3600" b="1" dirty="0">
                <a:latin typeface="Calibri" panose="020F0502020204030204" pitchFamily="34" charset="0"/>
                <a:cs typeface="Calibri" panose="020F0502020204030204" pitchFamily="34" charset="0"/>
              </a:rPr>
              <a:t>I confess to Almighty God, And to you, my brothers and sisters, That I have greatly sinned, in my thoughts and in my words, In what I have done and in what have failed to do. Through my fault, through my fault, Through my most grievous fault; </a:t>
            </a:r>
            <a:endParaRPr kumimoji="1" lang="en-US" sz="3600" b="1" dirty="0">
              <a:solidFill>
                <a:srgbClr val="FFFFFF"/>
              </a:solidFill>
              <a:latin typeface="Calibri" panose="020F0502020204030204" pitchFamily="34" charset="0"/>
              <a:cs typeface="Calibri" panose="020F0502020204030204" pitchFamily="34" charset="0"/>
            </a:endParaRPr>
          </a:p>
        </p:txBody>
      </p:sp>
      <p:sp>
        <p:nvSpPr>
          <p:cNvPr id="5" name="Text Box 4"/>
          <p:cNvSpPr txBox="1">
            <a:spLocks noChangeArrowheads="1"/>
          </p:cNvSpPr>
          <p:nvPr/>
        </p:nvSpPr>
        <p:spPr bwMode="auto">
          <a:xfrm>
            <a:off x="8" y="126"/>
            <a:ext cx="920742" cy="338554"/>
          </a:xfrm>
          <a:prstGeom prst="rect">
            <a:avLst/>
          </a:prstGeom>
          <a:noFill/>
          <a:ln w="9525">
            <a:noFill/>
            <a:miter lim="800000"/>
            <a:headEnd/>
            <a:tailEnd/>
          </a:ln>
        </p:spPr>
        <p:txBody>
          <a:bodyPr wrap="square">
            <a:spAutoFit/>
          </a:bodyPr>
          <a:lstStyle/>
          <a:p>
            <a:pPr eaLnBrk="0" hangingPunct="0">
              <a:spcBef>
                <a:spcPct val="50000"/>
              </a:spcBef>
            </a:pPr>
            <a:r>
              <a:rPr lang="en-AU" sz="1600" b="1" dirty="0">
                <a:latin typeface="Verdana" pitchFamily="34" charset="0"/>
              </a:rPr>
              <a:t>1 of 2</a:t>
            </a:r>
            <a:endParaRPr lang="en-US" sz="1600" b="1" dirty="0">
              <a:latin typeface="Verdana"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925253" cy="369332"/>
          </a:xfrm>
          <a:prstGeom prst="rect">
            <a:avLst/>
          </a:prstGeom>
        </p:spPr>
        <p:txBody>
          <a:bodyPr wrap="none">
            <a:spAutoFit/>
          </a:bodyPr>
          <a:lstStyle/>
          <a:p>
            <a:pPr eaLnBrk="0" hangingPunct="0">
              <a:spcBef>
                <a:spcPct val="50000"/>
              </a:spcBef>
            </a:pPr>
            <a:r>
              <a:rPr lang="en-AU" b="1" dirty="0">
                <a:latin typeface="Verdana" pitchFamily="34" charset="0"/>
              </a:rPr>
              <a:t>2 of 2</a:t>
            </a:r>
            <a:endParaRPr lang="en-US" b="1" dirty="0">
              <a:latin typeface="Verdana" pitchFamily="34" charset="0"/>
            </a:endParaRPr>
          </a:p>
        </p:txBody>
      </p:sp>
      <p:sp>
        <p:nvSpPr>
          <p:cNvPr id="3" name="Rectangle 2"/>
          <p:cNvSpPr/>
          <p:nvPr/>
        </p:nvSpPr>
        <p:spPr>
          <a:xfrm>
            <a:off x="500034" y="0"/>
            <a:ext cx="8215370" cy="874214"/>
          </a:xfrm>
          <a:prstGeom prst="rect">
            <a:avLst/>
          </a:prstGeom>
        </p:spPr>
        <p:txBody>
          <a:bodyPr wrap="square">
            <a:spAutoFit/>
          </a:bodyPr>
          <a:lstStyle/>
          <a:p>
            <a:pPr marL="536575" indent="-536575" eaLnBrk="0" fontAlgn="auto" hangingPunct="0">
              <a:lnSpc>
                <a:spcPct val="140000"/>
              </a:lnSpc>
              <a:spcBef>
                <a:spcPct val="20000"/>
              </a:spcBef>
              <a:spcAft>
                <a:spcPts val="0"/>
              </a:spcAft>
              <a:buClr>
                <a:srgbClr val="000000"/>
              </a:buClr>
              <a:tabLst>
                <a:tab pos="536575" algn="l"/>
              </a:tabLst>
            </a:pPr>
            <a:endParaRPr kumimoji="1" lang="en-US" b="1" dirty="0">
              <a:solidFill>
                <a:srgbClr val="FFFFFF"/>
              </a:solidFill>
              <a:latin typeface="Verdana" pitchFamily="34" charset="0"/>
            </a:endParaRPr>
          </a:p>
          <a:p>
            <a:pPr marL="536575" indent="-536575" eaLnBrk="0" fontAlgn="auto" hangingPunct="0">
              <a:lnSpc>
                <a:spcPct val="140000"/>
              </a:lnSpc>
              <a:spcBef>
                <a:spcPct val="20000"/>
              </a:spcBef>
              <a:spcAft>
                <a:spcPts val="0"/>
              </a:spcAft>
              <a:buClr>
                <a:srgbClr val="000000"/>
              </a:buClr>
              <a:tabLst>
                <a:tab pos="536575" algn="l"/>
              </a:tabLst>
            </a:pPr>
            <a:endParaRPr kumimoji="1" lang="en-US" b="1" dirty="0">
              <a:solidFill>
                <a:srgbClr val="FFFFFF"/>
              </a:solidFill>
              <a:latin typeface="Verdana" pitchFamily="34" charset="0"/>
            </a:endParaRPr>
          </a:p>
        </p:txBody>
      </p:sp>
      <p:sp>
        <p:nvSpPr>
          <p:cNvPr id="5" name="TextBox 4">
            <a:extLst>
              <a:ext uri="{FF2B5EF4-FFF2-40B4-BE49-F238E27FC236}">
                <a16:creationId xmlns:a16="http://schemas.microsoft.com/office/drawing/2014/main" id="{A1528DA7-B899-4969-B91B-69F13C8CDCBE}"/>
              </a:ext>
            </a:extLst>
          </p:cNvPr>
          <p:cNvSpPr txBox="1"/>
          <p:nvPr/>
        </p:nvSpPr>
        <p:spPr>
          <a:xfrm>
            <a:off x="283822" y="771550"/>
            <a:ext cx="8856984" cy="2308324"/>
          </a:xfrm>
          <a:prstGeom prst="rect">
            <a:avLst/>
          </a:prstGeom>
          <a:noFill/>
        </p:spPr>
        <p:txBody>
          <a:bodyPr wrap="square">
            <a:spAutoFit/>
          </a:bodyPr>
          <a:lstStyle/>
          <a:p>
            <a:pPr indent="-536575" eaLnBrk="0" fontAlgn="auto" hangingPunct="0">
              <a:spcBef>
                <a:spcPct val="20000"/>
              </a:spcBef>
              <a:spcAft>
                <a:spcPts val="0"/>
              </a:spcAft>
              <a:buClr>
                <a:srgbClr val="000000"/>
              </a:buClr>
              <a:tabLst>
                <a:tab pos="536575" algn="l"/>
              </a:tabLst>
            </a:pPr>
            <a:r>
              <a:rPr kumimoji="1" lang="en-US" sz="3600" b="1" dirty="0">
                <a:latin typeface="Calibri" panose="020F0502020204030204" pitchFamily="34" charset="0"/>
                <a:cs typeface="Calibri" panose="020F0502020204030204" pitchFamily="34" charset="0"/>
              </a:rPr>
              <a:t>Therefore I ask blessed Mary ever-Virgin, All the Angels and Saints, And you, my brothers and sisters, To pray for me to the Lord our God</a:t>
            </a:r>
            <a:r>
              <a:rPr kumimoji="1" lang="en-US" sz="3600" b="1" dirty="0">
                <a:solidFill>
                  <a:srgbClr val="FFFFFF"/>
                </a:solidFill>
                <a:latin typeface="Calibri" panose="020F0502020204030204" pitchFamily="34" charset="0"/>
                <a:cs typeface="Calibri" panose="020F0502020204030204" pitchFamily="34" charset="0"/>
              </a:rPr>
              <a:t>.</a:t>
            </a:r>
          </a:p>
        </p:txBody>
      </p:sp>
      <p:pic>
        <p:nvPicPr>
          <p:cNvPr id="7" name="Picture 6" descr="images (91).jpg">
            <a:extLst>
              <a:ext uri="{FF2B5EF4-FFF2-40B4-BE49-F238E27FC236}">
                <a16:creationId xmlns:a16="http://schemas.microsoft.com/office/drawing/2014/main" id="{FFEFC08F-045A-4250-8AB0-236E56421B08}"/>
              </a:ext>
            </a:extLst>
          </p:cNvPr>
          <p:cNvPicPr>
            <a:picLocks noChangeAspect="1"/>
          </p:cNvPicPr>
          <p:nvPr/>
        </p:nvPicPr>
        <p:blipFill>
          <a:blip r:embed="rId2"/>
          <a:stretch>
            <a:fillRect/>
          </a:stretch>
        </p:blipFill>
        <p:spPr>
          <a:xfrm>
            <a:off x="5868144" y="3435846"/>
            <a:ext cx="2090743" cy="117452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0034" y="0"/>
            <a:ext cx="5929338" cy="4992457"/>
          </a:xfrm>
          <a:prstGeom prst="rect">
            <a:avLst/>
          </a:prstGeom>
        </p:spPr>
        <p:txBody>
          <a:bodyPr wrap="square">
            <a:spAutoFit/>
          </a:bodyPr>
          <a:lstStyle/>
          <a:p>
            <a:pPr marL="895350" indent="-895350" defTabSz="300038">
              <a:lnSpc>
                <a:spcPct val="150000"/>
              </a:lnSpc>
            </a:pPr>
            <a:r>
              <a:rPr lang="en-US" sz="3600" b="1" dirty="0">
                <a:latin typeface="Calibri" panose="020F0502020204030204" pitchFamily="34" charset="0"/>
                <a:cs typeface="Calibri" panose="020F0502020204030204" pitchFamily="34" charset="0"/>
              </a:rPr>
              <a:t>C-		Lord have mercy</a:t>
            </a:r>
          </a:p>
          <a:p>
            <a:pPr marL="895350" indent="-895350" defTabSz="300038">
              <a:lnSpc>
                <a:spcPct val="150000"/>
              </a:lnSpc>
            </a:pPr>
            <a:r>
              <a:rPr lang="en-US" sz="3600" b="1" dirty="0">
                <a:solidFill>
                  <a:srgbClr val="0070C0"/>
                </a:solidFill>
                <a:latin typeface="Calibri" panose="020F0502020204030204" pitchFamily="34" charset="0"/>
                <a:cs typeface="Calibri" panose="020F0502020204030204" pitchFamily="34" charset="0"/>
              </a:rPr>
              <a:t>A- 	Lord have mercy</a:t>
            </a:r>
          </a:p>
          <a:p>
            <a:pPr marL="895350" indent="-895350" defTabSz="300038">
              <a:lnSpc>
                <a:spcPct val="150000"/>
              </a:lnSpc>
            </a:pPr>
            <a:r>
              <a:rPr lang="en-US" sz="3600" b="1" dirty="0">
                <a:latin typeface="Calibri" panose="020F0502020204030204" pitchFamily="34" charset="0"/>
                <a:cs typeface="Calibri" panose="020F0502020204030204" pitchFamily="34" charset="0"/>
              </a:rPr>
              <a:t>C - 	Christ have mercy</a:t>
            </a:r>
          </a:p>
          <a:p>
            <a:pPr marL="895350" indent="-895350" defTabSz="300038">
              <a:lnSpc>
                <a:spcPct val="150000"/>
              </a:lnSpc>
            </a:pPr>
            <a:r>
              <a:rPr lang="en-US" sz="3600" b="1" dirty="0">
                <a:solidFill>
                  <a:srgbClr val="0070C0"/>
                </a:solidFill>
                <a:latin typeface="Calibri" panose="020F0502020204030204" pitchFamily="34" charset="0"/>
                <a:cs typeface="Calibri" panose="020F0502020204030204" pitchFamily="34" charset="0"/>
              </a:rPr>
              <a:t>A -	Christ have mercy</a:t>
            </a:r>
          </a:p>
          <a:p>
            <a:pPr marL="895350" indent="-895350" defTabSz="300038">
              <a:lnSpc>
                <a:spcPct val="150000"/>
              </a:lnSpc>
            </a:pPr>
            <a:r>
              <a:rPr lang="en-US" sz="3600" b="1" dirty="0">
                <a:latin typeface="Calibri" panose="020F0502020204030204" pitchFamily="34" charset="0"/>
                <a:cs typeface="Calibri" panose="020F0502020204030204" pitchFamily="34" charset="0"/>
              </a:rPr>
              <a:t>C- 	Lord have mercy</a:t>
            </a:r>
          </a:p>
          <a:p>
            <a:pPr marL="895350" indent="-895350" defTabSz="300038">
              <a:lnSpc>
                <a:spcPct val="150000"/>
              </a:lnSpc>
            </a:pPr>
            <a:r>
              <a:rPr lang="en-US" sz="3600" b="1" dirty="0">
                <a:solidFill>
                  <a:srgbClr val="0070C0"/>
                </a:solidFill>
                <a:latin typeface="Calibri" panose="020F0502020204030204" pitchFamily="34" charset="0"/>
                <a:cs typeface="Calibri" panose="020F0502020204030204" pitchFamily="34" charset="0"/>
              </a:rPr>
              <a:t>A- 	Lord have mercy</a:t>
            </a:r>
          </a:p>
        </p:txBody>
      </p:sp>
      <p:pic>
        <p:nvPicPr>
          <p:cNvPr id="3" name="Picture 2" descr="Portrait Photo">
            <a:extLst>
              <a:ext uri="{FF2B5EF4-FFF2-40B4-BE49-F238E27FC236}">
                <a16:creationId xmlns:a16="http://schemas.microsoft.com/office/drawing/2014/main" id="{B2B4D590-8EEC-40BD-B519-0FBF02D5E8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591228"/>
            <a:ext cx="1905000" cy="381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925253" cy="369332"/>
          </a:xfrm>
          <a:prstGeom prst="rect">
            <a:avLst/>
          </a:prstGeom>
        </p:spPr>
        <p:txBody>
          <a:bodyPr wrap="none">
            <a:spAutoFit/>
          </a:bodyPr>
          <a:lstStyle/>
          <a:p>
            <a:pPr eaLnBrk="0" hangingPunct="0">
              <a:spcBef>
                <a:spcPct val="50000"/>
              </a:spcBef>
            </a:pPr>
            <a:r>
              <a:rPr lang="en-AU" b="1" dirty="0">
                <a:latin typeface="Verdana" pitchFamily="34" charset="0"/>
              </a:rPr>
              <a:t>1 of 3</a:t>
            </a:r>
            <a:endParaRPr lang="en-US" b="1" dirty="0">
              <a:latin typeface="Verdana" pitchFamily="34" charset="0"/>
            </a:endParaRPr>
          </a:p>
        </p:txBody>
      </p:sp>
      <p:sp>
        <p:nvSpPr>
          <p:cNvPr id="3" name="Rectangle 2"/>
          <p:cNvSpPr/>
          <p:nvPr/>
        </p:nvSpPr>
        <p:spPr>
          <a:xfrm>
            <a:off x="214274" y="279688"/>
            <a:ext cx="7715304" cy="707886"/>
          </a:xfrm>
          <a:prstGeom prst="rect">
            <a:avLst/>
          </a:prstGeom>
        </p:spPr>
        <p:txBody>
          <a:bodyPr wrap="square">
            <a:spAutoFit/>
          </a:bodyPr>
          <a:lstStyle/>
          <a:p>
            <a:r>
              <a:rPr lang="en-AU" sz="4000" b="1" u="sng" dirty="0"/>
              <a:t>GLORY TO GOD      </a:t>
            </a:r>
          </a:p>
        </p:txBody>
      </p:sp>
      <p:sp>
        <p:nvSpPr>
          <p:cNvPr id="4" name="Rectangle 3"/>
          <p:cNvSpPr/>
          <p:nvPr/>
        </p:nvSpPr>
        <p:spPr>
          <a:xfrm>
            <a:off x="179512" y="1115093"/>
            <a:ext cx="8784975" cy="3637919"/>
          </a:xfrm>
          <a:prstGeom prst="rect">
            <a:avLst/>
          </a:prstGeom>
        </p:spPr>
        <p:txBody>
          <a:bodyPr wrap="square">
            <a:spAutoFit/>
          </a:bodyPr>
          <a:lstStyle/>
          <a:p>
            <a:pPr marL="536575" indent="-536575" eaLnBrk="0" fontAlgn="auto" hangingPunct="0">
              <a:spcBef>
                <a:spcPct val="20000"/>
              </a:spcBef>
              <a:spcAft>
                <a:spcPts val="0"/>
              </a:spcAft>
              <a:buClr>
                <a:srgbClr val="000000"/>
              </a:buClr>
              <a:tabLst>
                <a:tab pos="536575" algn="l"/>
              </a:tabLst>
            </a:pPr>
            <a:r>
              <a:rPr kumimoji="1" lang="en-US" sz="3600" b="1" dirty="0">
                <a:latin typeface="Calibri" panose="020F0502020204030204" pitchFamily="34" charset="0"/>
                <a:cs typeface="Calibri" panose="020F0502020204030204" pitchFamily="34" charset="0"/>
              </a:rPr>
              <a:t>Glory to God in the highest</a:t>
            </a:r>
          </a:p>
          <a:p>
            <a:pPr eaLnBrk="0" fontAlgn="auto" hangingPunct="0">
              <a:spcBef>
                <a:spcPct val="20000"/>
              </a:spcBef>
              <a:spcAft>
                <a:spcPts val="0"/>
              </a:spcAft>
              <a:buClr>
                <a:srgbClr val="000000"/>
              </a:buClr>
              <a:tabLst>
                <a:tab pos="82550" algn="l"/>
              </a:tabLst>
            </a:pPr>
            <a:r>
              <a:rPr kumimoji="1" lang="en-US" sz="3600" b="1" dirty="0">
                <a:latin typeface="Calibri" panose="020F0502020204030204" pitchFamily="34" charset="0"/>
                <a:cs typeface="Calibri" panose="020F0502020204030204" pitchFamily="34" charset="0"/>
              </a:rPr>
              <a:t>And on earth peace to people of good will</a:t>
            </a:r>
          </a:p>
          <a:p>
            <a:pPr indent="-536575" eaLnBrk="0" fontAlgn="auto" hangingPunct="0">
              <a:spcBef>
                <a:spcPct val="20000"/>
              </a:spcBef>
              <a:spcAft>
                <a:spcPts val="0"/>
              </a:spcAft>
              <a:buClr>
                <a:srgbClr val="000000"/>
              </a:buClr>
              <a:tabLst>
                <a:tab pos="536575" algn="l"/>
              </a:tabLst>
            </a:pPr>
            <a:r>
              <a:rPr kumimoji="1" lang="en-US" sz="3600" b="1" dirty="0">
                <a:latin typeface="Calibri" panose="020F0502020204030204" pitchFamily="34" charset="0"/>
                <a:cs typeface="Calibri" panose="020F0502020204030204" pitchFamily="34" charset="0"/>
              </a:rPr>
              <a:t>We praise You, we bless You, We adore You, we glorify You, We give You thanks for Your great glory. Lord God heavenly King, O God almighty Father.</a:t>
            </a:r>
          </a:p>
        </p:txBody>
      </p:sp>
      <p:pic>
        <p:nvPicPr>
          <p:cNvPr id="6" name="Picture 5" descr="0f9a772593462f4217d4ce68f7dac4da.jpg"/>
          <p:cNvPicPr>
            <a:picLocks noChangeAspect="1"/>
          </p:cNvPicPr>
          <p:nvPr/>
        </p:nvPicPr>
        <p:blipFill>
          <a:blip r:embed="rId2" cstate="print"/>
          <a:stretch>
            <a:fillRect/>
          </a:stretch>
        </p:blipFill>
        <p:spPr>
          <a:xfrm>
            <a:off x="7929578" y="0"/>
            <a:ext cx="1214422" cy="910817"/>
          </a:xfrm>
          <a:prstGeom prst="rect">
            <a:avLst/>
          </a:prstGeom>
          <a:ln>
            <a:noFill/>
          </a:ln>
          <a:effectLst>
            <a:softEdge rad="112500"/>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925253" cy="369332"/>
          </a:xfrm>
          <a:prstGeom prst="rect">
            <a:avLst/>
          </a:prstGeom>
        </p:spPr>
        <p:txBody>
          <a:bodyPr wrap="none">
            <a:spAutoFit/>
          </a:bodyPr>
          <a:lstStyle/>
          <a:p>
            <a:pPr eaLnBrk="0" hangingPunct="0">
              <a:spcBef>
                <a:spcPct val="50000"/>
              </a:spcBef>
            </a:pPr>
            <a:r>
              <a:rPr lang="en-AU" b="1" dirty="0">
                <a:latin typeface="Verdana" pitchFamily="34" charset="0"/>
              </a:rPr>
              <a:t>2 of 3</a:t>
            </a:r>
            <a:endParaRPr lang="en-US" b="1" dirty="0">
              <a:latin typeface="Verdana" pitchFamily="34" charset="0"/>
            </a:endParaRPr>
          </a:p>
        </p:txBody>
      </p:sp>
      <p:sp>
        <p:nvSpPr>
          <p:cNvPr id="4" name="Rectangle 3"/>
          <p:cNvSpPr/>
          <p:nvPr/>
        </p:nvSpPr>
        <p:spPr>
          <a:xfrm>
            <a:off x="357158" y="428610"/>
            <a:ext cx="8607330" cy="3416320"/>
          </a:xfrm>
          <a:prstGeom prst="rect">
            <a:avLst/>
          </a:prstGeom>
        </p:spPr>
        <p:txBody>
          <a:bodyPr wrap="square">
            <a:spAutoFit/>
          </a:bodyPr>
          <a:lstStyle/>
          <a:p>
            <a:pPr indent="-536575" eaLnBrk="0" fontAlgn="auto" hangingPunct="0">
              <a:spcBef>
                <a:spcPct val="20000"/>
              </a:spcBef>
              <a:spcAft>
                <a:spcPts val="0"/>
              </a:spcAft>
              <a:buClr>
                <a:srgbClr val="000000"/>
              </a:buClr>
              <a:tabLst>
                <a:tab pos="536575" algn="l"/>
              </a:tabLst>
            </a:pPr>
            <a:r>
              <a:rPr kumimoji="1" lang="en-US" sz="3600" b="1" dirty="0">
                <a:latin typeface="Calibri" panose="020F0502020204030204" pitchFamily="34" charset="0"/>
                <a:cs typeface="Calibri" panose="020F0502020204030204" pitchFamily="34" charset="0"/>
              </a:rPr>
              <a:t>Lord Jesus Christ, Only Begotten Son. Lord God, Lamb of God, Son of the Father, you take away the sins of the world, Have mercy on us; you take away the sins of the world, receive our prayer; You are seated at the right hand of the Father, Have mercy on us.</a:t>
            </a:r>
          </a:p>
        </p:txBody>
      </p:sp>
    </p:spTree>
    <p:extLst>
      <p:ext uri="{BB962C8B-B14F-4D97-AF65-F5344CB8AC3E}">
        <p14:creationId xmlns:p14="http://schemas.microsoft.com/office/powerpoint/2010/main" val="2003467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925253" cy="369332"/>
          </a:xfrm>
          <a:prstGeom prst="rect">
            <a:avLst/>
          </a:prstGeom>
        </p:spPr>
        <p:txBody>
          <a:bodyPr wrap="none">
            <a:spAutoFit/>
          </a:bodyPr>
          <a:lstStyle/>
          <a:p>
            <a:pPr eaLnBrk="0" hangingPunct="0">
              <a:spcBef>
                <a:spcPct val="50000"/>
              </a:spcBef>
            </a:pPr>
            <a:r>
              <a:rPr lang="en-AU" b="1" dirty="0">
                <a:latin typeface="Verdana" pitchFamily="34" charset="0"/>
              </a:rPr>
              <a:t>3 of 3</a:t>
            </a:r>
            <a:endParaRPr lang="en-US" b="1" dirty="0">
              <a:latin typeface="Verdana" pitchFamily="34" charset="0"/>
            </a:endParaRPr>
          </a:p>
        </p:txBody>
      </p:sp>
      <p:sp>
        <p:nvSpPr>
          <p:cNvPr id="4" name="Rectangle 3"/>
          <p:cNvSpPr/>
          <p:nvPr/>
        </p:nvSpPr>
        <p:spPr>
          <a:xfrm>
            <a:off x="395536" y="345356"/>
            <a:ext cx="8640960" cy="3194721"/>
          </a:xfrm>
          <a:prstGeom prst="rect">
            <a:avLst/>
          </a:prstGeom>
        </p:spPr>
        <p:txBody>
          <a:bodyPr wrap="square">
            <a:spAutoFit/>
          </a:bodyPr>
          <a:lstStyle/>
          <a:p>
            <a:pPr marL="536575" indent="-536575" eaLnBrk="0" fontAlgn="auto" hangingPunct="0">
              <a:spcBef>
                <a:spcPct val="20000"/>
              </a:spcBef>
              <a:spcAft>
                <a:spcPts val="0"/>
              </a:spcAft>
              <a:buClr>
                <a:srgbClr val="000000"/>
              </a:buClr>
              <a:tabLst>
                <a:tab pos="536575" algn="l"/>
              </a:tabLst>
            </a:pPr>
            <a:r>
              <a:rPr kumimoji="1" lang="en-US" sz="3600" b="1" dirty="0">
                <a:latin typeface="Calibri" panose="020F0502020204030204" pitchFamily="34" charset="0"/>
                <a:cs typeface="Calibri" panose="020F0502020204030204" pitchFamily="34" charset="0"/>
              </a:rPr>
              <a:t>For You alone are the Holy One, </a:t>
            </a:r>
          </a:p>
          <a:p>
            <a:pPr marL="536575" indent="-536575" eaLnBrk="0" fontAlgn="auto" hangingPunct="0">
              <a:spcBef>
                <a:spcPct val="20000"/>
              </a:spcBef>
              <a:spcAft>
                <a:spcPts val="0"/>
              </a:spcAft>
              <a:buClr>
                <a:srgbClr val="000000"/>
              </a:buClr>
              <a:tabLst>
                <a:tab pos="536575" algn="l"/>
              </a:tabLst>
            </a:pPr>
            <a:r>
              <a:rPr kumimoji="1" lang="en-US" sz="3600" b="1" dirty="0">
                <a:latin typeface="Calibri" panose="020F0502020204030204" pitchFamily="34" charset="0"/>
                <a:cs typeface="Calibri" panose="020F0502020204030204" pitchFamily="34" charset="0"/>
              </a:rPr>
              <a:t>You alone are the Lord, </a:t>
            </a:r>
          </a:p>
          <a:p>
            <a:pPr marL="536575" indent="-536575" eaLnBrk="0" fontAlgn="auto" hangingPunct="0">
              <a:spcBef>
                <a:spcPct val="20000"/>
              </a:spcBef>
              <a:spcAft>
                <a:spcPts val="0"/>
              </a:spcAft>
              <a:buClr>
                <a:srgbClr val="000000"/>
              </a:buClr>
              <a:tabLst>
                <a:tab pos="536575" algn="l"/>
              </a:tabLst>
            </a:pPr>
            <a:r>
              <a:rPr kumimoji="1" lang="en-US" sz="3600" b="1" dirty="0">
                <a:latin typeface="Calibri" panose="020F0502020204030204" pitchFamily="34" charset="0"/>
                <a:cs typeface="Calibri" panose="020F0502020204030204" pitchFamily="34" charset="0"/>
              </a:rPr>
              <a:t>You alone are the Most High, Jesus Christ, </a:t>
            </a:r>
          </a:p>
          <a:p>
            <a:pPr eaLnBrk="0" fontAlgn="auto" hangingPunct="0">
              <a:spcBef>
                <a:spcPct val="20000"/>
              </a:spcBef>
              <a:spcAft>
                <a:spcPts val="0"/>
              </a:spcAft>
              <a:buClr>
                <a:srgbClr val="000000"/>
              </a:buClr>
              <a:tabLst>
                <a:tab pos="82550" algn="l"/>
              </a:tabLst>
            </a:pPr>
            <a:r>
              <a:rPr kumimoji="1" lang="en-US" sz="3600" b="1" dirty="0">
                <a:latin typeface="Calibri" panose="020F0502020204030204" pitchFamily="34" charset="0"/>
                <a:cs typeface="Calibri" panose="020F0502020204030204" pitchFamily="34" charset="0"/>
              </a:rPr>
              <a:t>with the Holy Spirit, in the glory of God the Father.  Amen….</a:t>
            </a:r>
          </a:p>
        </p:txBody>
      </p:sp>
      <p:pic>
        <p:nvPicPr>
          <p:cNvPr id="9218" name="Picture 2" descr="Colour Image">
            <a:extLst>
              <a:ext uri="{FF2B5EF4-FFF2-40B4-BE49-F238E27FC236}">
                <a16:creationId xmlns:a16="http://schemas.microsoft.com/office/drawing/2014/main" id="{93DFC793-6623-4B7B-8691-01C7AD5A65A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44208" y="3279132"/>
            <a:ext cx="1544960" cy="154109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s (84).jpg"/>
          <p:cNvPicPr>
            <a:picLocks noChangeAspect="1"/>
          </p:cNvPicPr>
          <p:nvPr/>
        </p:nvPicPr>
        <p:blipFill>
          <a:blip r:embed="rId2"/>
          <a:stretch>
            <a:fillRect/>
          </a:stretch>
        </p:blipFill>
        <p:spPr>
          <a:xfrm>
            <a:off x="857224" y="589345"/>
            <a:ext cx="7643866" cy="401838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27584" y="107722"/>
            <a:ext cx="7748886" cy="400110"/>
          </a:xfrm>
          <a:prstGeom prst="rect">
            <a:avLst/>
          </a:prstGeom>
        </p:spPr>
        <p:txBody>
          <a:bodyPr wrap="square">
            <a:spAutoFit/>
          </a:bodyPr>
          <a:lstStyle/>
          <a:p>
            <a:pPr algn="ctr"/>
            <a:r>
              <a:rPr lang="en-US" sz="2000" i="1" dirty="0"/>
              <a:t>Liturgy of the Word </a:t>
            </a:r>
          </a:p>
        </p:txBody>
      </p:sp>
      <p:sp>
        <p:nvSpPr>
          <p:cNvPr id="6" name="TextBox 5">
            <a:extLst>
              <a:ext uri="{FF2B5EF4-FFF2-40B4-BE49-F238E27FC236}">
                <a16:creationId xmlns:a16="http://schemas.microsoft.com/office/drawing/2014/main" id="{D7BA7AD3-BA7E-4FCF-8C55-03ED614E262F}"/>
              </a:ext>
            </a:extLst>
          </p:cNvPr>
          <p:cNvSpPr txBox="1"/>
          <p:nvPr/>
        </p:nvSpPr>
        <p:spPr>
          <a:xfrm>
            <a:off x="107504" y="411510"/>
            <a:ext cx="8784976" cy="4524315"/>
          </a:xfrm>
          <a:prstGeom prst="rect">
            <a:avLst/>
          </a:prstGeom>
          <a:noFill/>
        </p:spPr>
        <p:txBody>
          <a:bodyPr wrap="square">
            <a:spAutoFit/>
          </a:bodyPr>
          <a:lstStyle/>
          <a:p>
            <a:r>
              <a:rPr lang="en-AU" sz="3600" b="1" dirty="0">
                <a:effectLst/>
                <a:ea typeface="Times New Roman" panose="02020603050405020304" pitchFamily="18" charset="0"/>
                <a:cs typeface="Times New Roman" panose="02020603050405020304" pitchFamily="18" charset="0"/>
              </a:rPr>
              <a:t>First Reading (Exodus 22:20-26)</a:t>
            </a:r>
          </a:p>
          <a:p>
            <a:r>
              <a:rPr lang="en-AU" sz="3600" b="1" i="1" dirty="0">
                <a:effectLst/>
                <a:ea typeface="Times New Roman" panose="02020603050405020304" pitchFamily="18" charset="0"/>
                <a:cs typeface="Times New Roman" panose="02020603050405020304" pitchFamily="18" charset="0"/>
              </a:rPr>
              <a:t>A reading from the book of Exodus</a:t>
            </a:r>
          </a:p>
          <a:p>
            <a:r>
              <a:rPr lang="en-AU" sz="3600" b="1" dirty="0">
                <a:effectLst/>
                <a:ea typeface="Times New Roman" panose="02020603050405020304" pitchFamily="18" charset="0"/>
                <a:cs typeface="Times New Roman" panose="02020603050405020304" pitchFamily="18" charset="0"/>
              </a:rPr>
              <a:t>The Lord said to Moses, ‘Tell the sons of Israel this, “You must not molest the stranger or oppress him, for you lived as strangers in the land of Egypt. You must not be harsh with the widow, or with the orphan; if you are harsh with them, they will surely cry out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EC2D45-EDF1-459B-B210-01DA8B6512C1}"/>
              </a:ext>
            </a:extLst>
          </p:cNvPr>
          <p:cNvSpPr txBox="1"/>
          <p:nvPr/>
        </p:nvSpPr>
        <p:spPr>
          <a:xfrm>
            <a:off x="107504" y="0"/>
            <a:ext cx="8784976" cy="5078313"/>
          </a:xfrm>
          <a:prstGeom prst="rect">
            <a:avLst/>
          </a:prstGeom>
          <a:noFill/>
        </p:spPr>
        <p:txBody>
          <a:bodyPr wrap="square">
            <a:spAutoFit/>
          </a:bodyPr>
          <a:lstStyle/>
          <a:p>
            <a:r>
              <a:rPr lang="en-AU" sz="3600" b="1" dirty="0">
                <a:effectLst/>
                <a:ea typeface="Times New Roman" panose="02020603050405020304" pitchFamily="18" charset="0"/>
                <a:cs typeface="Times New Roman" panose="02020603050405020304" pitchFamily="18" charset="0"/>
              </a:rPr>
              <a:t>to me, and be sure I shall hear their cry; my anger will flare and I shall kill you with the sword, your own wives will be widows, your own children orphans. “If you lend money to any of my people, to any poor man among you, you must not play the usurer with him: you must not demand interest from him. “If you take another’s cloak as a pledge, you must give it back to him before sunset. It is</a:t>
            </a:r>
            <a:endParaRPr lang="en-AU" sz="3600" dirty="0"/>
          </a:p>
        </p:txBody>
      </p:sp>
    </p:spTree>
    <p:extLst>
      <p:ext uri="{BB962C8B-B14F-4D97-AF65-F5344CB8AC3E}">
        <p14:creationId xmlns:p14="http://schemas.microsoft.com/office/powerpoint/2010/main" val="4180688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736831-944B-4166-9748-FC8E9E030DE3}"/>
              </a:ext>
            </a:extLst>
          </p:cNvPr>
          <p:cNvPicPr>
            <a:picLocks noChangeAspect="1"/>
          </p:cNvPicPr>
          <p:nvPr/>
        </p:nvPicPr>
        <p:blipFill>
          <a:blip r:embed="rId2"/>
          <a:stretch>
            <a:fillRect/>
          </a:stretch>
        </p:blipFill>
        <p:spPr>
          <a:xfrm>
            <a:off x="3923928" y="3867893"/>
            <a:ext cx="5065021" cy="1209775"/>
          </a:xfrm>
          <a:prstGeom prst="rect">
            <a:avLst/>
          </a:prstGeom>
        </p:spPr>
      </p:pic>
      <p:sp>
        <p:nvSpPr>
          <p:cNvPr id="7" name="TextBox 6">
            <a:extLst>
              <a:ext uri="{FF2B5EF4-FFF2-40B4-BE49-F238E27FC236}">
                <a16:creationId xmlns:a16="http://schemas.microsoft.com/office/drawing/2014/main" id="{433148BE-BB99-40FF-9CA5-A83CA59FB420}"/>
              </a:ext>
            </a:extLst>
          </p:cNvPr>
          <p:cNvSpPr txBox="1"/>
          <p:nvPr/>
        </p:nvSpPr>
        <p:spPr>
          <a:xfrm>
            <a:off x="155051" y="411510"/>
            <a:ext cx="8833898" cy="2308324"/>
          </a:xfrm>
          <a:prstGeom prst="rect">
            <a:avLst/>
          </a:prstGeom>
          <a:noFill/>
        </p:spPr>
        <p:txBody>
          <a:bodyPr wrap="square">
            <a:spAutoFit/>
          </a:bodyPr>
          <a:lstStyle/>
          <a:p>
            <a:r>
              <a:rPr kumimoji="0" lang="en-AU" sz="36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all the covering he has; it is the cloak he wraps his body in; what else would he sleep in? If he cries to me, I will listen, for I am full of pity.”’</a:t>
            </a:r>
            <a:endParaRPr lang="en-AU" dirty="0"/>
          </a:p>
        </p:txBody>
      </p:sp>
    </p:spTree>
    <p:extLst>
      <p:ext uri="{BB962C8B-B14F-4D97-AF65-F5344CB8AC3E}">
        <p14:creationId xmlns:p14="http://schemas.microsoft.com/office/powerpoint/2010/main" val="2953679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9512" y="1816"/>
            <a:ext cx="8784976" cy="369332"/>
          </a:xfrm>
          <a:prstGeom prst="rect">
            <a:avLst/>
          </a:prstGeom>
        </p:spPr>
        <p:txBody>
          <a:bodyPr wrap="square">
            <a:spAutoFit/>
          </a:bodyPr>
          <a:lstStyle/>
          <a:p>
            <a:pPr>
              <a:spcAft>
                <a:spcPts val="900"/>
              </a:spcAft>
            </a:pPr>
            <a:r>
              <a:rPr lang="en-AU" sz="1800" b="1" dirty="0">
                <a:effectLst/>
                <a:ea typeface="Times New Roman" panose="02020603050405020304" pitchFamily="18" charset="0"/>
                <a:cs typeface="Times New Roman" panose="02020603050405020304" pitchFamily="18" charset="0"/>
              </a:rPr>
              <a:t>Responsorial Psalm (Ps 17:2-4. 47. 51. R. v.2)</a:t>
            </a:r>
          </a:p>
        </p:txBody>
      </p:sp>
      <p:sp>
        <p:nvSpPr>
          <p:cNvPr id="7" name="TextBox 6">
            <a:extLst>
              <a:ext uri="{FF2B5EF4-FFF2-40B4-BE49-F238E27FC236}">
                <a16:creationId xmlns:a16="http://schemas.microsoft.com/office/drawing/2014/main" id="{2269F56C-5794-4933-ABB6-DF3734E17980}"/>
              </a:ext>
            </a:extLst>
          </p:cNvPr>
          <p:cNvSpPr txBox="1"/>
          <p:nvPr/>
        </p:nvSpPr>
        <p:spPr>
          <a:xfrm>
            <a:off x="107504" y="378023"/>
            <a:ext cx="8775443" cy="707886"/>
          </a:xfrm>
          <a:prstGeom prst="rect">
            <a:avLst/>
          </a:prstGeom>
          <a:noFill/>
        </p:spPr>
        <p:txBody>
          <a:bodyPr wrap="square">
            <a:spAutoFit/>
          </a:bodyPr>
          <a:lstStyle/>
          <a:p>
            <a:pPr marL="228600" indent="-228600" algn="ctr">
              <a:spcAft>
                <a:spcPts val="450"/>
              </a:spcAft>
            </a:pPr>
            <a:r>
              <a:rPr lang="en-AU" sz="4000" b="1" dirty="0">
                <a:solidFill>
                  <a:srgbClr val="FF0000"/>
                </a:solidFill>
                <a:effectLst/>
                <a:ea typeface="Times New Roman" panose="02020603050405020304" pitchFamily="18" charset="0"/>
                <a:cs typeface="Times New Roman" panose="02020603050405020304" pitchFamily="18" charset="0"/>
              </a:rPr>
              <a:t>(R.) I love you, Lord, my strength.</a:t>
            </a:r>
          </a:p>
        </p:txBody>
      </p:sp>
      <p:sp>
        <p:nvSpPr>
          <p:cNvPr id="8" name="TextBox 7">
            <a:extLst>
              <a:ext uri="{FF2B5EF4-FFF2-40B4-BE49-F238E27FC236}">
                <a16:creationId xmlns:a16="http://schemas.microsoft.com/office/drawing/2014/main" id="{591508F8-7722-49B0-85F3-7102E027AEE6}"/>
              </a:ext>
            </a:extLst>
          </p:cNvPr>
          <p:cNvSpPr txBox="1"/>
          <p:nvPr/>
        </p:nvSpPr>
        <p:spPr>
          <a:xfrm>
            <a:off x="179512" y="1129902"/>
            <a:ext cx="8784976" cy="3785652"/>
          </a:xfrm>
          <a:prstGeom prst="rect">
            <a:avLst/>
          </a:prstGeom>
          <a:noFill/>
        </p:spPr>
        <p:txBody>
          <a:bodyPr wrap="square">
            <a:spAutoFit/>
          </a:bodyPr>
          <a:lstStyle/>
          <a:p>
            <a:pPr marL="457200" indent="-457200">
              <a:tabLst>
                <a:tab pos="228600" algn="l"/>
                <a:tab pos="457200" algn="r"/>
              </a:tabLst>
            </a:pPr>
            <a:r>
              <a:rPr lang="en-AU" sz="3000" b="1" dirty="0">
                <a:effectLst/>
                <a:ea typeface="Times New Roman" panose="02020603050405020304" pitchFamily="18" charset="0"/>
                <a:cs typeface="Times New Roman" panose="02020603050405020304" pitchFamily="18" charset="0"/>
              </a:rPr>
              <a:t>1.	I love you, Lord, my strength, my rock, my fortress, my saviour. My God is the rock where I take refuge; my shield, my mighty help, my stronghold. The Lord is worthy of all praise: when I call I am saved from my foes. </a:t>
            </a:r>
            <a:r>
              <a:rPr lang="en-AU" sz="3000" b="1" dirty="0">
                <a:solidFill>
                  <a:srgbClr val="FF0000"/>
                </a:solidFill>
                <a:effectLst/>
                <a:ea typeface="Times New Roman" panose="02020603050405020304" pitchFamily="18" charset="0"/>
                <a:cs typeface="Times New Roman" panose="02020603050405020304" pitchFamily="18" charset="0"/>
              </a:rPr>
              <a:t>(R.)</a:t>
            </a:r>
            <a:endParaRPr lang="en-AU" sz="3000" b="1" dirty="0">
              <a:effectLst/>
              <a:ea typeface="Times New Roman" panose="02020603050405020304" pitchFamily="18" charset="0"/>
              <a:cs typeface="Times New Roman" panose="02020603050405020304" pitchFamily="18" charset="0"/>
            </a:endParaRPr>
          </a:p>
          <a:p>
            <a:pPr marL="457200" indent="-457200">
              <a:tabLst>
                <a:tab pos="228600" algn="l"/>
                <a:tab pos="457200" algn="r"/>
              </a:tabLst>
            </a:pPr>
            <a:r>
              <a:rPr lang="en-AU" sz="3000" b="1" dirty="0">
                <a:effectLst/>
                <a:ea typeface="Times New Roman" panose="02020603050405020304" pitchFamily="18" charset="0"/>
                <a:cs typeface="Times New Roman" panose="02020603050405020304" pitchFamily="18" charset="0"/>
              </a:rPr>
              <a:t>2.	Long life to the Lord, my rock! Praised be the God who saves me. He has given great victories to his king and shown his love for his anointed. </a:t>
            </a:r>
            <a:r>
              <a:rPr lang="en-AU" sz="3000" b="1" dirty="0">
                <a:solidFill>
                  <a:srgbClr val="FF0000"/>
                </a:solidFill>
                <a:effectLst/>
                <a:ea typeface="Times New Roman" panose="02020603050405020304" pitchFamily="18" charset="0"/>
                <a:cs typeface="Times New Roman" panose="02020603050405020304" pitchFamily="18" charset="0"/>
              </a:rPr>
              <a:t>(R.)</a:t>
            </a:r>
            <a:endParaRPr lang="en-AU" sz="3000" b="1" dirty="0">
              <a:effectLst/>
              <a:ea typeface="Times New Roman" panose="02020603050405020304" pitchFamily="18" charset="0"/>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A4B9E8A-D89E-4932-BAEE-5B3EFE2524AD}"/>
              </a:ext>
            </a:extLst>
          </p:cNvPr>
          <p:cNvSpPr txBox="1"/>
          <p:nvPr/>
        </p:nvSpPr>
        <p:spPr>
          <a:xfrm>
            <a:off x="179512" y="0"/>
            <a:ext cx="8784976" cy="5078313"/>
          </a:xfrm>
          <a:prstGeom prst="rect">
            <a:avLst/>
          </a:prstGeom>
          <a:noFill/>
        </p:spPr>
        <p:txBody>
          <a:bodyPr wrap="square">
            <a:spAutoFit/>
          </a:bodyPr>
          <a:lstStyle/>
          <a:p>
            <a:r>
              <a:rPr lang="en-AU" sz="3600" b="1" dirty="0">
                <a:effectLst/>
                <a:ea typeface="Times New Roman" panose="02020603050405020304" pitchFamily="18" charset="0"/>
                <a:cs typeface="Times New Roman" panose="02020603050405020304" pitchFamily="18" charset="0"/>
              </a:rPr>
              <a:t>Second Reading (1 Thessalonians 1:5-10)</a:t>
            </a:r>
          </a:p>
          <a:p>
            <a:r>
              <a:rPr lang="en-AU" sz="3600" b="1" i="1" dirty="0">
                <a:effectLst/>
                <a:ea typeface="Times New Roman" panose="02020603050405020304" pitchFamily="18" charset="0"/>
                <a:cs typeface="Times New Roman" panose="02020603050405020304" pitchFamily="18" charset="0"/>
              </a:rPr>
              <a:t>A reading from the first letter of St Paul to the Thessalonians</a:t>
            </a:r>
          </a:p>
          <a:p>
            <a:r>
              <a:rPr lang="en-AU" sz="3600" b="1" dirty="0">
                <a:effectLst/>
                <a:ea typeface="Times New Roman" panose="02020603050405020304" pitchFamily="18" charset="0"/>
                <a:cs typeface="Times New Roman" panose="02020603050405020304" pitchFamily="18" charset="0"/>
              </a:rPr>
              <a:t>You observed the sort of life we lived when we were with you, which was for your instruction, and you were led to become imitators of us, and of the Lord; and it was with the joy of the Holy Spirit that you took to the gospel, in spite of the great opposition</a:t>
            </a:r>
          </a:p>
        </p:txBody>
      </p:sp>
    </p:spTree>
    <p:extLst>
      <p:ext uri="{BB962C8B-B14F-4D97-AF65-F5344CB8AC3E}">
        <p14:creationId xmlns:p14="http://schemas.microsoft.com/office/powerpoint/2010/main" val="3045967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3023115-B5C1-47C6-872C-1D7F10EC761E}"/>
              </a:ext>
            </a:extLst>
          </p:cNvPr>
          <p:cNvSpPr txBox="1"/>
          <p:nvPr/>
        </p:nvSpPr>
        <p:spPr>
          <a:xfrm>
            <a:off x="143508" y="0"/>
            <a:ext cx="8856984" cy="5078313"/>
          </a:xfrm>
          <a:prstGeom prst="rect">
            <a:avLst/>
          </a:prstGeom>
          <a:noFill/>
        </p:spPr>
        <p:txBody>
          <a:bodyPr wrap="square">
            <a:spAutoFit/>
          </a:bodyPr>
          <a:lstStyle/>
          <a:p>
            <a:r>
              <a:rPr lang="en-AU" sz="3600" b="1" dirty="0">
                <a:effectLst/>
                <a:ea typeface="Times New Roman" panose="02020603050405020304" pitchFamily="18" charset="0"/>
                <a:cs typeface="Times New Roman" panose="02020603050405020304" pitchFamily="18" charset="0"/>
              </a:rPr>
              <a:t>all round you. This has made you the great example to all believers in Macedonia and Achaia since it was from you that the word of the Lord started to spread – and not only throughout Macedonia and Achaia, for the news of your faith in God has spread everywhere. We do not need to tell other people about it: other people tell us how we started the work among you, how you broke</a:t>
            </a:r>
            <a:endParaRPr lang="en-AU" sz="3600" dirty="0"/>
          </a:p>
        </p:txBody>
      </p:sp>
    </p:spTree>
    <p:extLst>
      <p:ext uri="{BB962C8B-B14F-4D97-AF65-F5344CB8AC3E}">
        <p14:creationId xmlns:p14="http://schemas.microsoft.com/office/powerpoint/2010/main" val="2803404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4E8BB66-077A-425B-B61E-8114C92F4FAB}"/>
              </a:ext>
            </a:extLst>
          </p:cNvPr>
          <p:cNvSpPr txBox="1"/>
          <p:nvPr/>
        </p:nvSpPr>
        <p:spPr>
          <a:xfrm>
            <a:off x="179512" y="0"/>
            <a:ext cx="8784976" cy="3416320"/>
          </a:xfrm>
          <a:prstGeom prst="rect">
            <a:avLst/>
          </a:prstGeom>
          <a:noFill/>
        </p:spPr>
        <p:txBody>
          <a:bodyPr wrap="square">
            <a:spAutoFit/>
          </a:bodyPr>
          <a:lstStyle/>
          <a:p>
            <a:r>
              <a:rPr kumimoji="0" lang="en-AU" sz="36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with idolatry when you were converted to God and became servants of the real, living God; and how you are now waiting for Jesus, his Son, whom he raised from the dead, to come from heaven to save us from the retribution which is coming.</a:t>
            </a:r>
            <a:endParaRPr lang="en-AU" dirty="0"/>
          </a:p>
        </p:txBody>
      </p:sp>
      <p:pic>
        <p:nvPicPr>
          <p:cNvPr id="6" name="Picture 5">
            <a:extLst>
              <a:ext uri="{FF2B5EF4-FFF2-40B4-BE49-F238E27FC236}">
                <a16:creationId xmlns:a16="http://schemas.microsoft.com/office/drawing/2014/main" id="{D97FD774-AAC2-4BB8-9DA0-DE4505C8248E}"/>
              </a:ext>
            </a:extLst>
          </p:cNvPr>
          <p:cNvPicPr>
            <a:picLocks noChangeAspect="1"/>
          </p:cNvPicPr>
          <p:nvPr/>
        </p:nvPicPr>
        <p:blipFill>
          <a:blip r:embed="rId2"/>
          <a:stretch>
            <a:fillRect/>
          </a:stretch>
        </p:blipFill>
        <p:spPr>
          <a:xfrm>
            <a:off x="4355976" y="3723878"/>
            <a:ext cx="3875321" cy="1190747"/>
          </a:xfrm>
          <a:prstGeom prst="rect">
            <a:avLst/>
          </a:prstGeom>
        </p:spPr>
      </p:pic>
    </p:spTree>
    <p:extLst>
      <p:ext uri="{BB962C8B-B14F-4D97-AF65-F5344CB8AC3E}">
        <p14:creationId xmlns:p14="http://schemas.microsoft.com/office/powerpoint/2010/main" val="4082752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95486"/>
            <a:ext cx="8856984" cy="646331"/>
          </a:xfrm>
          <a:prstGeom prst="rect">
            <a:avLst/>
          </a:prstGeom>
        </p:spPr>
        <p:txBody>
          <a:bodyPr wrap="square">
            <a:spAutoFit/>
          </a:bodyPr>
          <a:lstStyle/>
          <a:p>
            <a:pPr algn="ctr"/>
            <a:r>
              <a:rPr lang="en-US" sz="3600" b="1" u="sng" dirty="0">
                <a:latin typeface="Calibri" panose="020F0502020204030204" pitchFamily="34" charset="0"/>
                <a:cs typeface="Calibri" panose="020F0502020204030204" pitchFamily="34" charset="0"/>
              </a:rPr>
              <a:t>Gospel Acclamation </a:t>
            </a:r>
          </a:p>
        </p:txBody>
      </p:sp>
      <p:sp>
        <p:nvSpPr>
          <p:cNvPr id="7" name="TextBox 6">
            <a:extLst>
              <a:ext uri="{FF2B5EF4-FFF2-40B4-BE49-F238E27FC236}">
                <a16:creationId xmlns:a16="http://schemas.microsoft.com/office/drawing/2014/main" id="{1D4290A9-D30F-41AD-8C1A-3331DC68A66D}"/>
              </a:ext>
            </a:extLst>
          </p:cNvPr>
          <p:cNvSpPr txBox="1"/>
          <p:nvPr/>
        </p:nvSpPr>
        <p:spPr>
          <a:xfrm>
            <a:off x="179512" y="841817"/>
            <a:ext cx="8784976" cy="3908762"/>
          </a:xfrm>
          <a:prstGeom prst="rect">
            <a:avLst/>
          </a:prstGeom>
          <a:noFill/>
        </p:spPr>
        <p:txBody>
          <a:bodyPr wrap="square">
            <a:spAutoFit/>
          </a:bodyPr>
          <a:lstStyle/>
          <a:p>
            <a:pPr marL="228600" indent="-228600" algn="ctr"/>
            <a:r>
              <a:rPr lang="en-AU" sz="3200" b="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Alleluia, alleluia!</a:t>
            </a:r>
          </a:p>
          <a:p>
            <a:pPr marL="228600" indent="-228600" algn="ctr"/>
            <a:endParaRPr lang="en-AU" sz="3200" b="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endParaRPr>
          </a:p>
          <a:p>
            <a:pPr algn="ctr"/>
            <a:r>
              <a:rPr lang="en-AU" sz="4000" b="1" dirty="0">
                <a:effectLst/>
                <a:ea typeface="Times New Roman" panose="02020603050405020304" pitchFamily="18" charset="0"/>
                <a:cs typeface="Times New Roman" panose="02020603050405020304" pitchFamily="18" charset="0"/>
              </a:rPr>
              <a:t>All who love me will keep my words,</a:t>
            </a:r>
          </a:p>
          <a:p>
            <a:pPr algn="ctr"/>
            <a:r>
              <a:rPr lang="en-AU" sz="4000" b="1" dirty="0">
                <a:effectLst/>
                <a:ea typeface="Times New Roman" panose="02020603050405020304" pitchFamily="18" charset="0"/>
                <a:cs typeface="Times New Roman" panose="02020603050405020304" pitchFamily="18" charset="0"/>
              </a:rPr>
              <a:t>and my Father will love them and we will come to them.</a:t>
            </a:r>
          </a:p>
          <a:p>
            <a:pPr algn="ctr"/>
            <a:endParaRPr lang="en-AU" sz="3200" b="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endParaRPr>
          </a:p>
          <a:p>
            <a:pPr marL="228600" indent="-228600" algn="ctr">
              <a:spcAft>
                <a:spcPts val="450"/>
              </a:spcAft>
            </a:pPr>
            <a:r>
              <a:rPr lang="en-AU" sz="3200" b="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Alleluia!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9592" y="448091"/>
            <a:ext cx="7643866" cy="4247317"/>
          </a:xfrm>
          <a:prstGeom prst="rect">
            <a:avLst/>
          </a:prstGeom>
        </p:spPr>
        <p:txBody>
          <a:bodyPr wrap="square">
            <a:spAutoFit/>
          </a:bodyPr>
          <a:lstStyle/>
          <a:p>
            <a:pPr marL="1352550" indent="-1352550" defTabSz="457200" fontAlgn="auto">
              <a:lnSpc>
                <a:spcPct val="150000"/>
              </a:lnSpc>
              <a:spcBef>
                <a:spcPts val="0"/>
              </a:spcBef>
              <a:spcAft>
                <a:spcPts val="0"/>
              </a:spcAft>
              <a:defRPr/>
            </a:pPr>
            <a:r>
              <a:rPr lang="en-US" sz="3600" b="1" kern="0" dirty="0">
                <a:latin typeface="Calibri" panose="020F0502020204030204" pitchFamily="34" charset="0"/>
                <a:cs typeface="Calibri" panose="020F0502020204030204" pitchFamily="34" charset="0"/>
              </a:rPr>
              <a:t>C: 	The Lord be with you.</a:t>
            </a:r>
          </a:p>
          <a:p>
            <a:pPr marL="1352550" indent="-1352550" defTabSz="457200" fontAlgn="auto">
              <a:lnSpc>
                <a:spcPct val="150000"/>
              </a:lnSpc>
              <a:spcBef>
                <a:spcPts val="0"/>
              </a:spcBef>
              <a:spcAft>
                <a:spcPts val="0"/>
              </a:spcAft>
              <a:defRPr/>
            </a:pPr>
            <a:r>
              <a:rPr lang="en-US" sz="3600" b="1" kern="0" dirty="0">
                <a:solidFill>
                  <a:srgbClr val="0070C0"/>
                </a:solidFill>
                <a:latin typeface="Calibri" panose="020F0502020204030204" pitchFamily="34" charset="0"/>
                <a:cs typeface="Calibri" panose="020F0502020204030204" pitchFamily="34" charset="0"/>
              </a:rPr>
              <a:t>A:	And with your spirit</a:t>
            </a:r>
          </a:p>
          <a:p>
            <a:pPr marL="1352550" indent="-1352550" defTabSz="457200" fontAlgn="auto">
              <a:lnSpc>
                <a:spcPct val="150000"/>
              </a:lnSpc>
              <a:spcBef>
                <a:spcPts val="0"/>
              </a:spcBef>
              <a:spcAft>
                <a:spcPts val="0"/>
              </a:spcAft>
              <a:defRPr/>
            </a:pPr>
            <a:r>
              <a:rPr lang="en-AU" sz="3600" b="1" kern="0" dirty="0">
                <a:latin typeface="Calibri" panose="020F0502020204030204" pitchFamily="34" charset="0"/>
                <a:cs typeface="Calibri" panose="020F0502020204030204" pitchFamily="34" charset="0"/>
              </a:rPr>
              <a:t>C:	A reading from the holy Gospel according to Matthew</a:t>
            </a:r>
          </a:p>
          <a:p>
            <a:pPr marL="1352550" indent="-1352550" defTabSz="457200" fontAlgn="auto">
              <a:lnSpc>
                <a:spcPct val="150000"/>
              </a:lnSpc>
              <a:spcBef>
                <a:spcPts val="0"/>
              </a:spcBef>
              <a:spcAft>
                <a:spcPts val="0"/>
              </a:spcAft>
              <a:defRPr/>
            </a:pPr>
            <a:r>
              <a:rPr lang="en-AU" sz="3600" b="1" kern="0" dirty="0">
                <a:solidFill>
                  <a:srgbClr val="0070C0"/>
                </a:solidFill>
                <a:latin typeface="Calibri" panose="020F0502020204030204" pitchFamily="34" charset="0"/>
                <a:cs typeface="Calibri" panose="020F0502020204030204" pitchFamily="34" charset="0"/>
              </a:rPr>
              <a:t>A:	</a:t>
            </a:r>
            <a:r>
              <a:rPr lang="en-US" sz="3600" b="1" kern="0" dirty="0">
                <a:solidFill>
                  <a:srgbClr val="0070C0"/>
                </a:solidFill>
                <a:latin typeface="Calibri" panose="020F0502020204030204" pitchFamily="34" charset="0"/>
                <a:cs typeface="Calibri" panose="020F0502020204030204" pitchFamily="34" charset="0"/>
              </a:rPr>
              <a:t>	Glory to you Lord</a:t>
            </a:r>
            <a:endParaRPr lang="en-AU" sz="3600" b="1" kern="0" dirty="0">
              <a:solidFill>
                <a:srgbClr val="0070C0"/>
              </a:solidFill>
              <a:latin typeface="Calibri" panose="020F0502020204030204" pitchFamily="34" charset="0"/>
              <a:cs typeface="Calibri" panose="020F0502020204030204" pitchFamily="34" charset="0"/>
            </a:endParaRPr>
          </a:p>
        </p:txBody>
      </p:sp>
      <p:pic>
        <p:nvPicPr>
          <p:cNvPr id="4" name="Picture 3" descr="download (18).jpg"/>
          <p:cNvPicPr>
            <a:picLocks noChangeAspect="1"/>
          </p:cNvPicPr>
          <p:nvPr/>
        </p:nvPicPr>
        <p:blipFill>
          <a:blip r:embed="rId2"/>
          <a:stretch>
            <a:fillRect/>
          </a:stretch>
        </p:blipFill>
        <p:spPr>
          <a:xfrm>
            <a:off x="6948264" y="3841587"/>
            <a:ext cx="1872208" cy="112332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FF48571-805F-489C-825C-5FE90089F838}"/>
              </a:ext>
            </a:extLst>
          </p:cNvPr>
          <p:cNvSpPr txBox="1"/>
          <p:nvPr/>
        </p:nvSpPr>
        <p:spPr>
          <a:xfrm>
            <a:off x="143508" y="2632"/>
            <a:ext cx="8856984" cy="5078313"/>
          </a:xfrm>
          <a:prstGeom prst="rect">
            <a:avLst/>
          </a:prstGeom>
          <a:noFill/>
        </p:spPr>
        <p:txBody>
          <a:bodyPr wrap="square">
            <a:spAutoFit/>
          </a:bodyPr>
          <a:lstStyle/>
          <a:p>
            <a:r>
              <a:rPr lang="en-AU" sz="3600" b="1" dirty="0">
                <a:effectLst/>
                <a:ea typeface="Times New Roman" panose="02020603050405020304" pitchFamily="18" charset="0"/>
                <a:cs typeface="Times New Roman" panose="02020603050405020304" pitchFamily="18" charset="0"/>
              </a:rPr>
              <a:t>Gospel (Matthew 22:34-40)</a:t>
            </a:r>
          </a:p>
          <a:p>
            <a:r>
              <a:rPr lang="en-AU" sz="3600" b="1" i="1" dirty="0">
                <a:effectLst/>
                <a:ea typeface="Times New Roman" panose="02020603050405020304" pitchFamily="18" charset="0"/>
                <a:cs typeface="Times New Roman" panose="02020603050405020304" pitchFamily="18" charset="0"/>
              </a:rPr>
              <a:t>A reading from the holy Gospel according to Matthew</a:t>
            </a:r>
          </a:p>
          <a:p>
            <a:r>
              <a:rPr lang="en-AU" sz="3600" b="1" dirty="0">
                <a:effectLst/>
                <a:ea typeface="Times New Roman" panose="02020603050405020304" pitchFamily="18" charset="0"/>
                <a:cs typeface="Times New Roman" panose="02020603050405020304" pitchFamily="18" charset="0"/>
              </a:rPr>
              <a:t>When the Pharisees heard that Jesus had silenced the Sadducees they got together and, to disconcert him, one of them put a question, ‘Master, which is the greatest commandment of the law?’ Jesus said, ‘You must love the Lord your God with all your</a:t>
            </a:r>
          </a:p>
        </p:txBody>
      </p:sp>
    </p:spTree>
    <p:extLst>
      <p:ext uri="{BB962C8B-B14F-4D97-AF65-F5344CB8AC3E}">
        <p14:creationId xmlns:p14="http://schemas.microsoft.com/office/powerpoint/2010/main" val="25363357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9F61664-33EF-45A3-B66C-A779A7801071}"/>
              </a:ext>
            </a:extLst>
          </p:cNvPr>
          <p:cNvSpPr txBox="1"/>
          <p:nvPr/>
        </p:nvSpPr>
        <p:spPr>
          <a:xfrm>
            <a:off x="179512" y="0"/>
            <a:ext cx="8784976" cy="3416320"/>
          </a:xfrm>
          <a:prstGeom prst="rect">
            <a:avLst/>
          </a:prstGeom>
          <a:noFill/>
        </p:spPr>
        <p:txBody>
          <a:bodyPr wrap="square">
            <a:spAutoFit/>
          </a:bodyPr>
          <a:lstStyle/>
          <a:p>
            <a:r>
              <a:rPr kumimoji="0" lang="en-AU" sz="36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heart, with all your soul, and with all your mind. This is the greatest and the first commandment. The second resembles it: you must love your neighbour as yourself. On these two commandments hang the whole Law, and the Prophets also.’</a:t>
            </a:r>
            <a:endParaRPr lang="en-AU" dirty="0"/>
          </a:p>
        </p:txBody>
      </p:sp>
      <p:pic>
        <p:nvPicPr>
          <p:cNvPr id="6" name="Picture 5">
            <a:extLst>
              <a:ext uri="{FF2B5EF4-FFF2-40B4-BE49-F238E27FC236}">
                <a16:creationId xmlns:a16="http://schemas.microsoft.com/office/drawing/2014/main" id="{DFF0F22A-F7C0-4857-B0E6-EBC6572E5849}"/>
              </a:ext>
            </a:extLst>
          </p:cNvPr>
          <p:cNvPicPr>
            <a:picLocks noChangeAspect="1"/>
          </p:cNvPicPr>
          <p:nvPr/>
        </p:nvPicPr>
        <p:blipFill>
          <a:blip r:embed="rId2"/>
          <a:stretch>
            <a:fillRect/>
          </a:stretch>
        </p:blipFill>
        <p:spPr>
          <a:xfrm>
            <a:off x="3635896" y="3651870"/>
            <a:ext cx="4675111" cy="1152128"/>
          </a:xfrm>
          <a:prstGeom prst="rect">
            <a:avLst/>
          </a:prstGeom>
        </p:spPr>
      </p:pic>
    </p:spTree>
    <p:extLst>
      <p:ext uri="{BB962C8B-B14F-4D97-AF65-F5344CB8AC3E}">
        <p14:creationId xmlns:p14="http://schemas.microsoft.com/office/powerpoint/2010/main" val="21297926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olour Image">
            <a:extLst>
              <a:ext uri="{FF2B5EF4-FFF2-40B4-BE49-F238E27FC236}">
                <a16:creationId xmlns:a16="http://schemas.microsoft.com/office/drawing/2014/main" id="{C958857A-D3B4-4C00-AB46-7C1DE0D3FA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33167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00034" y="134506"/>
            <a:ext cx="8143932" cy="757130"/>
          </a:xfrm>
          <a:prstGeom prst="rect">
            <a:avLst/>
          </a:prstGeom>
        </p:spPr>
        <p:txBody>
          <a:bodyPr wrap="square">
            <a:spAutoFit/>
          </a:bodyPr>
          <a:lstStyle/>
          <a:p>
            <a:pPr algn="ctr">
              <a:lnSpc>
                <a:spcPct val="90000"/>
              </a:lnSpc>
            </a:pPr>
            <a:r>
              <a:rPr lang="en-US" sz="4800" b="1" dirty="0"/>
              <a:t>Nicene Creed</a:t>
            </a:r>
          </a:p>
        </p:txBody>
      </p:sp>
      <p:sp>
        <p:nvSpPr>
          <p:cNvPr id="4" name="Rectangle 3"/>
          <p:cNvSpPr/>
          <p:nvPr/>
        </p:nvSpPr>
        <p:spPr>
          <a:xfrm>
            <a:off x="143508" y="1033839"/>
            <a:ext cx="8856984" cy="3539430"/>
          </a:xfrm>
          <a:prstGeom prst="rect">
            <a:avLst/>
          </a:prstGeom>
        </p:spPr>
        <p:txBody>
          <a:bodyPr wrap="square">
            <a:spAutoFit/>
          </a:bodyPr>
          <a:lstStyle/>
          <a:p>
            <a:pPr algn="just" defTabSz="536575"/>
            <a:r>
              <a:rPr lang="en-AU" sz="3200" b="1" dirty="0">
                <a:latin typeface="Calibri" panose="020F0502020204030204" pitchFamily="34" charset="0"/>
                <a:cs typeface="Calibri" panose="020F0502020204030204" pitchFamily="34" charset="0"/>
              </a:rPr>
              <a:t>I believe in one God, the Father almighty, maker of heaven and earth, of all things visible and invisible. I believe in one Lord, Jesus Christ, the Only Begotten Son of God, born of the Father before all ages. God from God, Light from Light, true God from true God, begotten, not made, consubstantial with the Father; through Him all things were made.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0"/>
            <a:ext cx="8572560" cy="5016758"/>
          </a:xfrm>
          <a:prstGeom prst="rect">
            <a:avLst/>
          </a:prstGeom>
        </p:spPr>
        <p:txBody>
          <a:bodyPr wrap="square">
            <a:spAutoFit/>
          </a:bodyPr>
          <a:lstStyle/>
          <a:p>
            <a:pPr algn="just" defTabSz="536575"/>
            <a:r>
              <a:rPr lang="en-AU" sz="3200" b="1" dirty="0">
                <a:latin typeface="Calibri" panose="020F0502020204030204" pitchFamily="34" charset="0"/>
                <a:cs typeface="Calibri" panose="020F0502020204030204" pitchFamily="34" charset="0"/>
              </a:rPr>
              <a:t>For us men and for our salvation. He came down from heaven, and by the Holy Spirit was incarnate of the Virgin Mary, and became man.</a:t>
            </a:r>
          </a:p>
          <a:p>
            <a:pPr algn="just" defTabSz="536575"/>
            <a:r>
              <a:rPr lang="en-AU" sz="3200" b="1" dirty="0">
                <a:latin typeface="Calibri" panose="020F0502020204030204" pitchFamily="34" charset="0"/>
                <a:cs typeface="Calibri" panose="020F0502020204030204" pitchFamily="34" charset="0"/>
              </a:rPr>
              <a:t>For our sake He was crucified under Pontius Pilate, He suffered death and was buried, and rose again on the third day in accordance with the Scriptures. He ascended into heaven and is seated at the right hand of the Father. He will come again in glory to judge the living and the dead, and His Kingdom will have no end.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9512" y="123478"/>
            <a:ext cx="8572560" cy="4524315"/>
          </a:xfrm>
          <a:prstGeom prst="rect">
            <a:avLst/>
          </a:prstGeom>
        </p:spPr>
        <p:txBody>
          <a:bodyPr wrap="square">
            <a:spAutoFit/>
          </a:bodyPr>
          <a:lstStyle/>
          <a:p>
            <a:pPr algn="just" defTabSz="536575"/>
            <a:r>
              <a:rPr lang="en-AU" sz="3200" b="1" dirty="0">
                <a:latin typeface="Calibri" panose="020F0502020204030204" pitchFamily="34" charset="0"/>
                <a:cs typeface="Calibri" panose="020F0502020204030204" pitchFamily="34" charset="0"/>
              </a:rPr>
              <a:t>I believe in the Holy Spirit, the Lord, the giver of life, who proceeds from the Father and the Son, who with the Father and the Son is adored and glorified, who has spoken through the prophets.</a:t>
            </a:r>
          </a:p>
          <a:p>
            <a:pPr algn="just" defTabSz="536575"/>
            <a:r>
              <a:rPr lang="en-AU" sz="3200" b="1" dirty="0">
                <a:latin typeface="Calibri" panose="020F0502020204030204" pitchFamily="34" charset="0"/>
                <a:cs typeface="Calibri" panose="020F0502020204030204" pitchFamily="34" charset="0"/>
              </a:rPr>
              <a:t>I believe in one, Holy, Catholic and Apostolic Church. I confess one Baptism for the forgiveness of sins and I look forward to the resurrection of the dead, and the life of the world to come. Amen</a:t>
            </a:r>
            <a:r>
              <a:rPr lang="en-AU" sz="3200" dirty="0">
                <a:latin typeface="Calibri" panose="020F0502020204030204" pitchFamily="34" charset="0"/>
                <a:cs typeface="Calibri" panose="020F0502020204030204" pitchFamily="34" charset="0"/>
              </a:rPr>
              <a:t>.</a:t>
            </a:r>
            <a:endParaRPr lang="en-US" sz="3200" dirty="0">
              <a:latin typeface="Calibri" panose="020F0502020204030204" pitchFamily="34" charset="0"/>
              <a:cs typeface="Calibri" panose="020F050202020403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95486"/>
            <a:ext cx="5544616" cy="3708708"/>
          </a:xfrm>
          <a:prstGeom prst="rect">
            <a:avLst/>
          </a:prstGeom>
        </p:spPr>
        <p:txBody>
          <a:bodyPr wrap="square">
            <a:spAutoFit/>
          </a:bodyPr>
          <a:lstStyle/>
          <a:p>
            <a:pPr defTabSz="441325">
              <a:lnSpc>
                <a:spcPct val="150000"/>
              </a:lnSpc>
            </a:pPr>
            <a:r>
              <a:rPr lang="en-AU" sz="4000" b="1" i="1" dirty="0">
                <a:latin typeface="Monotype Corsiva" pitchFamily="66" charset="0"/>
              </a:rPr>
              <a:t>Reader:	We pray for…</a:t>
            </a:r>
          </a:p>
          <a:p>
            <a:pPr defTabSz="441325">
              <a:lnSpc>
                <a:spcPct val="150000"/>
              </a:lnSpc>
            </a:pPr>
            <a:r>
              <a:rPr lang="en-AU" sz="4000" b="1" i="1" dirty="0">
                <a:latin typeface="Monotype Corsiva" pitchFamily="66" charset="0"/>
              </a:rPr>
              <a:t> </a:t>
            </a:r>
          </a:p>
          <a:p>
            <a:pPr defTabSz="441325">
              <a:lnSpc>
                <a:spcPct val="150000"/>
              </a:lnSpc>
            </a:pPr>
            <a:r>
              <a:rPr lang="en-AU" sz="4000" b="1" i="1" dirty="0">
                <a:latin typeface="Monotype Corsiva" pitchFamily="66" charset="0"/>
              </a:rPr>
              <a:t>Let us pray to the Lord.</a:t>
            </a:r>
          </a:p>
          <a:p>
            <a:pPr defTabSz="441325">
              <a:lnSpc>
                <a:spcPct val="150000"/>
              </a:lnSpc>
            </a:pPr>
            <a:r>
              <a:rPr lang="en-AU" sz="4000" b="1" i="1" dirty="0">
                <a:solidFill>
                  <a:srgbClr val="0070C0"/>
                </a:solidFill>
                <a:latin typeface="Monotype Corsiva" pitchFamily="66" charset="0"/>
              </a:rPr>
              <a:t>People:	Lord hear our prayer.</a:t>
            </a:r>
          </a:p>
        </p:txBody>
      </p:sp>
      <p:pic>
        <p:nvPicPr>
          <p:cNvPr id="4" name="Picture 3">
            <a:extLst>
              <a:ext uri="{FF2B5EF4-FFF2-40B4-BE49-F238E27FC236}">
                <a16:creationId xmlns:a16="http://schemas.microsoft.com/office/drawing/2014/main" id="{B2D33300-DB5B-43F4-A2BE-CF32F54BED06}"/>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861682" y="0"/>
            <a:ext cx="3282318" cy="51435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ownload (15).jpg"/>
          <p:cNvPicPr>
            <a:picLocks noChangeAspect="1"/>
          </p:cNvPicPr>
          <p:nvPr/>
        </p:nvPicPr>
        <p:blipFill>
          <a:blip r:embed="rId2"/>
          <a:stretch>
            <a:fillRect/>
          </a:stretch>
        </p:blipFill>
        <p:spPr>
          <a:xfrm>
            <a:off x="714348" y="535767"/>
            <a:ext cx="7715304" cy="4125544"/>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38186" y="703646"/>
            <a:ext cx="5715040" cy="369332"/>
          </a:xfrm>
          <a:prstGeom prst="rect">
            <a:avLst/>
          </a:prstGeom>
          <a:noFill/>
        </p:spPr>
        <p:txBody>
          <a:bodyPr wrap="square" rtlCol="0">
            <a:spAutoFit/>
          </a:bodyPr>
          <a:lstStyle/>
          <a:p>
            <a:endParaRPr lang="en-AU" dirty="0"/>
          </a:p>
        </p:txBody>
      </p:sp>
      <p:sp>
        <p:nvSpPr>
          <p:cNvPr id="5" name="TextBox 4"/>
          <p:cNvSpPr txBox="1"/>
          <p:nvPr/>
        </p:nvSpPr>
        <p:spPr>
          <a:xfrm>
            <a:off x="1285852" y="910817"/>
            <a:ext cx="3401059" cy="584775"/>
          </a:xfrm>
          <a:prstGeom prst="rect">
            <a:avLst/>
          </a:prstGeom>
          <a:noFill/>
        </p:spPr>
        <p:txBody>
          <a:bodyPr wrap="none" rtlCol="0">
            <a:spAutoFit/>
          </a:bodyPr>
          <a:lstStyle/>
          <a:p>
            <a:r>
              <a:rPr lang="en-AU" sz="3200" dirty="0"/>
              <a:t>OFFERTORY SONGS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9592" y="107139"/>
            <a:ext cx="8211348" cy="830997"/>
          </a:xfrm>
          <a:prstGeom prst="rect">
            <a:avLst/>
          </a:prstGeom>
        </p:spPr>
        <p:txBody>
          <a:bodyPr wrap="square">
            <a:spAutoFit/>
          </a:bodyPr>
          <a:lstStyle/>
          <a:p>
            <a:pPr algn="ctr"/>
            <a:r>
              <a:rPr kumimoji="1" lang="en-AU" sz="4800" b="1" u="sng" dirty="0"/>
              <a:t>The Liturgy of the Eucharist</a:t>
            </a:r>
            <a:endParaRPr kumimoji="1" lang="en-US" sz="4800" b="1" u="sng" dirty="0"/>
          </a:p>
        </p:txBody>
      </p:sp>
      <p:sp>
        <p:nvSpPr>
          <p:cNvPr id="3" name="Rectangle 2"/>
          <p:cNvSpPr/>
          <p:nvPr/>
        </p:nvSpPr>
        <p:spPr>
          <a:xfrm>
            <a:off x="395536" y="1203598"/>
            <a:ext cx="8715404" cy="3539430"/>
          </a:xfrm>
          <a:prstGeom prst="rect">
            <a:avLst/>
          </a:prstGeom>
        </p:spPr>
        <p:txBody>
          <a:bodyPr wrap="square">
            <a:spAutoFit/>
          </a:bodyPr>
          <a:lstStyle/>
          <a:p>
            <a:pPr marL="1428750" indent="-1428750" eaLnBrk="0" hangingPunct="0"/>
            <a:r>
              <a:rPr kumimoji="1" lang="en-US" sz="3200" b="1" dirty="0">
                <a:latin typeface="Calibri" panose="020F0502020204030204" pitchFamily="34" charset="0"/>
                <a:cs typeface="Calibri" panose="020F0502020204030204" pitchFamily="34" charset="0"/>
              </a:rPr>
              <a:t>C:	Pray, brethren that my sacrifice and yours may be acceptable to God, the almighty Father.</a:t>
            </a:r>
          </a:p>
          <a:p>
            <a:pPr marL="1428750" indent="-1428750" eaLnBrk="0" hangingPunct="0"/>
            <a:r>
              <a:rPr kumimoji="1" lang="en-US" sz="3200" b="1" dirty="0">
                <a:solidFill>
                  <a:srgbClr val="0070C0"/>
                </a:solidFill>
                <a:latin typeface="Calibri" panose="020F0502020204030204" pitchFamily="34" charset="0"/>
                <a:cs typeface="Calibri" panose="020F0502020204030204" pitchFamily="34" charset="0"/>
              </a:rPr>
              <a:t>A: 	May the Lord accept the sacrifice at your hands for the praise and glory of his name, for our good the good of all his holy Church. </a:t>
            </a:r>
            <a:endParaRPr kumimoji="1" lang="en-AU" sz="3200" b="1" dirty="0">
              <a:solidFill>
                <a:srgbClr val="0070C0"/>
              </a:solidFill>
              <a:latin typeface="Calibri" panose="020F0502020204030204" pitchFamily="34" charset="0"/>
              <a:cs typeface="Calibri" panose="020F050202020403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0"/>
            <a:ext cx="8143932" cy="712824"/>
          </a:xfrm>
          <a:prstGeom prst="rect">
            <a:avLst/>
          </a:prstGeom>
        </p:spPr>
        <p:txBody>
          <a:bodyPr wrap="square">
            <a:spAutoFit/>
          </a:bodyPr>
          <a:lstStyle/>
          <a:p>
            <a:pPr algn="ctr">
              <a:lnSpc>
                <a:spcPct val="120000"/>
              </a:lnSpc>
            </a:pPr>
            <a:r>
              <a:rPr kumimoji="1" lang="en-AU" sz="3600" b="1" u="sng" dirty="0"/>
              <a:t>The Eucharistic Prayer</a:t>
            </a:r>
            <a:endParaRPr kumimoji="1" lang="en-US" sz="3600" b="1" u="sng" dirty="0"/>
          </a:p>
        </p:txBody>
      </p:sp>
      <p:sp>
        <p:nvSpPr>
          <p:cNvPr id="3" name="Rectangle 2"/>
          <p:cNvSpPr/>
          <p:nvPr/>
        </p:nvSpPr>
        <p:spPr>
          <a:xfrm>
            <a:off x="1259632" y="915566"/>
            <a:ext cx="7776864" cy="3539430"/>
          </a:xfrm>
          <a:prstGeom prst="rect">
            <a:avLst/>
          </a:prstGeom>
        </p:spPr>
        <p:txBody>
          <a:bodyPr wrap="square">
            <a:spAutoFit/>
          </a:bodyPr>
          <a:lstStyle/>
          <a:p>
            <a:pPr marL="1428750" indent="-1428750" defTabSz="457200" eaLnBrk="0" hangingPunct="0"/>
            <a:r>
              <a:rPr lang="en-US" sz="3200" b="1" dirty="0">
                <a:latin typeface="Calibri" panose="020F0502020204030204" pitchFamily="34" charset="0"/>
                <a:cs typeface="Calibri" panose="020F0502020204030204" pitchFamily="34" charset="0"/>
              </a:rPr>
              <a:t>C:	The Lord be with you.</a:t>
            </a:r>
          </a:p>
          <a:p>
            <a:pPr marL="1428750" indent="-1428750" defTabSz="457200" eaLnBrk="0" hangingPunct="0"/>
            <a:r>
              <a:rPr lang="en-US" sz="3200" b="1" dirty="0">
                <a:solidFill>
                  <a:srgbClr val="0070C0"/>
                </a:solidFill>
                <a:latin typeface="Calibri" panose="020F0502020204030204" pitchFamily="34" charset="0"/>
                <a:cs typeface="Calibri" panose="020F0502020204030204" pitchFamily="34" charset="0"/>
              </a:rPr>
              <a:t>A:	And with your spirit.</a:t>
            </a:r>
          </a:p>
          <a:p>
            <a:pPr defTabSz="457200" eaLnBrk="0" hangingPunct="0"/>
            <a:r>
              <a:rPr lang="en-AU" sz="3200" b="1" dirty="0">
                <a:latin typeface="Calibri" panose="020F0502020204030204" pitchFamily="34" charset="0"/>
                <a:cs typeface="Calibri" panose="020F0502020204030204" pitchFamily="34" charset="0"/>
              </a:rPr>
              <a:t>C:	 		Lift up your hearts.</a:t>
            </a:r>
          </a:p>
          <a:p>
            <a:pPr defTabSz="457200" eaLnBrk="0" hangingPunct="0"/>
            <a:r>
              <a:rPr lang="en-US" sz="3200" b="1" dirty="0">
                <a:solidFill>
                  <a:srgbClr val="0070C0"/>
                </a:solidFill>
                <a:latin typeface="Calibri" panose="020F0502020204030204" pitchFamily="34" charset="0"/>
                <a:cs typeface="Calibri" panose="020F0502020204030204" pitchFamily="34" charset="0"/>
              </a:rPr>
              <a:t>A:			We lift them up to the Lord.</a:t>
            </a:r>
          </a:p>
          <a:p>
            <a:pPr defTabSz="457200" eaLnBrk="0" hangingPunct="0"/>
            <a:r>
              <a:rPr lang="en-AU" sz="3200" b="1" dirty="0">
                <a:latin typeface="Calibri" panose="020F0502020204030204" pitchFamily="34" charset="0"/>
                <a:cs typeface="Calibri" panose="020F0502020204030204" pitchFamily="34" charset="0"/>
              </a:rPr>
              <a:t>C:			Let us give thanks to the 							Lord our God.</a:t>
            </a:r>
          </a:p>
          <a:p>
            <a:pPr defTabSz="457200" eaLnBrk="0" hangingPunct="0"/>
            <a:r>
              <a:rPr lang="en-US" sz="3200" b="1" dirty="0">
                <a:solidFill>
                  <a:srgbClr val="0070C0"/>
                </a:solidFill>
                <a:latin typeface="Calibri" panose="020F0502020204030204" pitchFamily="34" charset="0"/>
                <a:cs typeface="Calibri" panose="020F0502020204030204" pitchFamily="34" charset="0"/>
              </a:rPr>
              <a:t>A:			It is right and just.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ownload (30).jpg"/>
          <p:cNvPicPr>
            <a:picLocks noChangeAspect="1"/>
          </p:cNvPicPr>
          <p:nvPr/>
        </p:nvPicPr>
        <p:blipFill>
          <a:blip r:embed="rId2"/>
          <a:stretch>
            <a:fillRect/>
          </a:stretch>
        </p:blipFill>
        <p:spPr>
          <a:xfrm>
            <a:off x="928662" y="750081"/>
            <a:ext cx="7429552" cy="3696917"/>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64770"/>
            <a:ext cx="7715304" cy="1089529"/>
          </a:xfrm>
          <a:prstGeom prst="rect">
            <a:avLst/>
          </a:prstGeom>
        </p:spPr>
        <p:txBody>
          <a:bodyPr wrap="square">
            <a:spAutoFit/>
          </a:bodyPr>
          <a:lstStyle/>
          <a:p>
            <a:pPr algn="ctr">
              <a:lnSpc>
                <a:spcPct val="120000"/>
              </a:lnSpc>
            </a:pPr>
            <a:r>
              <a:rPr kumimoji="1" lang="en-AU" sz="5400" b="1" u="sng" dirty="0"/>
              <a:t>SANCTUS</a:t>
            </a:r>
          </a:p>
        </p:txBody>
      </p:sp>
      <p:sp>
        <p:nvSpPr>
          <p:cNvPr id="3" name="Rectangle 2"/>
          <p:cNvSpPr/>
          <p:nvPr/>
        </p:nvSpPr>
        <p:spPr>
          <a:xfrm>
            <a:off x="734376" y="1052765"/>
            <a:ext cx="8001056" cy="3416320"/>
          </a:xfrm>
          <a:prstGeom prst="rect">
            <a:avLst/>
          </a:prstGeom>
        </p:spPr>
        <p:txBody>
          <a:bodyPr wrap="square">
            <a:spAutoFit/>
          </a:bodyPr>
          <a:lstStyle/>
          <a:p>
            <a:pPr algn="ctr" eaLnBrk="0" hangingPunct="0"/>
            <a:r>
              <a:rPr kumimoji="1" lang="en-US" sz="3600" b="1" dirty="0">
                <a:latin typeface="Calibri" panose="020F0502020204030204" pitchFamily="34" charset="0"/>
                <a:cs typeface="Calibri" panose="020F0502020204030204" pitchFamily="34" charset="0"/>
              </a:rPr>
              <a:t>Holy, holy, holy Lord God of hosts. </a:t>
            </a:r>
          </a:p>
          <a:p>
            <a:pPr algn="ctr" eaLnBrk="0" hangingPunct="0"/>
            <a:r>
              <a:rPr kumimoji="1" lang="en-US" sz="3600" b="1" dirty="0">
                <a:latin typeface="Calibri" panose="020F0502020204030204" pitchFamily="34" charset="0"/>
                <a:cs typeface="Calibri" panose="020F0502020204030204" pitchFamily="34" charset="0"/>
              </a:rPr>
              <a:t>Heaven and earth are full of your glory </a:t>
            </a:r>
          </a:p>
          <a:p>
            <a:pPr algn="ctr" eaLnBrk="0" hangingPunct="0"/>
            <a:r>
              <a:rPr kumimoji="1" lang="en-US" sz="3600" b="1" dirty="0">
                <a:latin typeface="Calibri" panose="020F0502020204030204" pitchFamily="34" charset="0"/>
                <a:cs typeface="Calibri" panose="020F0502020204030204" pitchFamily="34" charset="0"/>
              </a:rPr>
              <a:t>Hosanna in the highest, </a:t>
            </a:r>
          </a:p>
          <a:p>
            <a:pPr algn="ctr" eaLnBrk="0" hangingPunct="0"/>
            <a:r>
              <a:rPr kumimoji="1" lang="en-US" sz="3600" b="1" dirty="0">
                <a:latin typeface="Calibri" panose="020F0502020204030204" pitchFamily="34" charset="0"/>
                <a:cs typeface="Calibri" panose="020F0502020204030204" pitchFamily="34" charset="0"/>
              </a:rPr>
              <a:t>blessed is he who comes in the name of the Lord</a:t>
            </a:r>
            <a:br>
              <a:rPr kumimoji="1" lang="en-US" sz="3600" b="1" dirty="0">
                <a:latin typeface="Calibri" panose="020F0502020204030204" pitchFamily="34" charset="0"/>
                <a:cs typeface="Calibri" panose="020F0502020204030204" pitchFamily="34" charset="0"/>
              </a:rPr>
            </a:br>
            <a:r>
              <a:rPr kumimoji="1" lang="en-US" sz="3600" b="1" dirty="0">
                <a:latin typeface="Calibri" panose="020F0502020204030204" pitchFamily="34" charset="0"/>
                <a:cs typeface="Calibri" panose="020F0502020204030204" pitchFamily="34" charset="0"/>
              </a:rPr>
              <a:t>Hosanna in the highest…</a:t>
            </a:r>
            <a:endParaRPr kumimoji="1" lang="en-AU" sz="3600" b="1" dirty="0">
              <a:latin typeface="Calibri" panose="020F0502020204030204" pitchFamily="34" charset="0"/>
              <a:cs typeface="Calibri" panose="020F0502020204030204" pitchFamily="34" charset="0"/>
            </a:endParaRPr>
          </a:p>
        </p:txBody>
      </p:sp>
      <p:pic>
        <p:nvPicPr>
          <p:cNvPr id="4" name="Picture 3" descr="0f9a772593462f4217d4ce68f7dac4da.jpg"/>
          <p:cNvPicPr>
            <a:picLocks noChangeAspect="1"/>
          </p:cNvPicPr>
          <p:nvPr/>
        </p:nvPicPr>
        <p:blipFill>
          <a:blip r:embed="rId2" cstate="print"/>
          <a:stretch>
            <a:fillRect/>
          </a:stretch>
        </p:blipFill>
        <p:spPr>
          <a:xfrm>
            <a:off x="7786710" y="0"/>
            <a:ext cx="1357290" cy="1017968"/>
          </a:xfrm>
          <a:prstGeom prst="rect">
            <a:avLst/>
          </a:prstGeom>
          <a:ln>
            <a:noFill/>
          </a:ln>
          <a:effectLst>
            <a:softEdge rad="112500"/>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1472" y="428611"/>
            <a:ext cx="8072494" cy="1089529"/>
          </a:xfrm>
          <a:prstGeom prst="rect">
            <a:avLst/>
          </a:prstGeom>
        </p:spPr>
        <p:txBody>
          <a:bodyPr wrap="square">
            <a:spAutoFit/>
          </a:bodyPr>
          <a:lstStyle/>
          <a:p>
            <a:pPr algn="ctr">
              <a:lnSpc>
                <a:spcPct val="120000"/>
              </a:lnSpc>
            </a:pPr>
            <a:r>
              <a:rPr kumimoji="1" lang="en-AU" sz="5400" b="1" u="sng" dirty="0"/>
              <a:t>MYSTERY OF FAITH</a:t>
            </a:r>
          </a:p>
        </p:txBody>
      </p:sp>
      <p:sp>
        <p:nvSpPr>
          <p:cNvPr id="3" name="Rectangle 2"/>
          <p:cNvSpPr/>
          <p:nvPr/>
        </p:nvSpPr>
        <p:spPr>
          <a:xfrm>
            <a:off x="571472" y="1553759"/>
            <a:ext cx="7858180" cy="3416320"/>
          </a:xfrm>
          <a:prstGeom prst="rect">
            <a:avLst/>
          </a:prstGeom>
        </p:spPr>
        <p:txBody>
          <a:bodyPr wrap="square">
            <a:spAutoFit/>
          </a:bodyPr>
          <a:lstStyle/>
          <a:p>
            <a:pPr algn="ctr" eaLnBrk="0" hangingPunct="0">
              <a:lnSpc>
                <a:spcPct val="200000"/>
              </a:lnSpc>
            </a:pPr>
            <a:r>
              <a:rPr kumimoji="1" lang="en-AU" sz="3600" b="1" dirty="0">
                <a:cs typeface="Times New Roman" pitchFamily="18" charset="0"/>
              </a:rPr>
              <a:t>We proclaim your death O Lord</a:t>
            </a:r>
          </a:p>
          <a:p>
            <a:pPr algn="ctr" eaLnBrk="0" hangingPunct="0">
              <a:lnSpc>
                <a:spcPct val="200000"/>
              </a:lnSpc>
            </a:pPr>
            <a:r>
              <a:rPr kumimoji="1" lang="en-AU" sz="3600" b="1" dirty="0">
                <a:cs typeface="Times New Roman" pitchFamily="18" charset="0"/>
              </a:rPr>
              <a:t>And profess your resurrection</a:t>
            </a:r>
          </a:p>
          <a:p>
            <a:pPr algn="ctr" eaLnBrk="0" hangingPunct="0">
              <a:lnSpc>
                <a:spcPct val="200000"/>
              </a:lnSpc>
            </a:pPr>
            <a:r>
              <a:rPr kumimoji="1" lang="en-AU" sz="3600" b="1" dirty="0">
                <a:cs typeface="Times New Roman" pitchFamily="18" charset="0"/>
              </a:rPr>
              <a:t>Until you come again…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s (40).jpg"/>
          <p:cNvPicPr>
            <a:picLocks noChangeAspect="1"/>
          </p:cNvPicPr>
          <p:nvPr/>
        </p:nvPicPr>
        <p:blipFill>
          <a:blip r:embed="rId2"/>
          <a:stretch>
            <a:fillRect/>
          </a:stretch>
        </p:blipFill>
        <p:spPr>
          <a:xfrm>
            <a:off x="1547664" y="339502"/>
            <a:ext cx="5779696" cy="4536504"/>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0034" y="107139"/>
            <a:ext cx="8001056" cy="646331"/>
          </a:xfrm>
          <a:prstGeom prst="rect">
            <a:avLst/>
          </a:prstGeom>
        </p:spPr>
        <p:txBody>
          <a:bodyPr wrap="square">
            <a:spAutoFit/>
          </a:bodyPr>
          <a:lstStyle/>
          <a:p>
            <a:pPr algn="ctr" eaLnBrk="0" hangingPunct="0"/>
            <a:r>
              <a:rPr lang="en-US" sz="3600" b="1" u="sng" dirty="0">
                <a:cs typeface="Times New Roman" pitchFamily="18" charset="0"/>
              </a:rPr>
              <a:t>LORD’S PRAYER</a:t>
            </a:r>
          </a:p>
        </p:txBody>
      </p:sp>
      <p:sp>
        <p:nvSpPr>
          <p:cNvPr id="3" name="Rectangle 2"/>
          <p:cNvSpPr/>
          <p:nvPr/>
        </p:nvSpPr>
        <p:spPr>
          <a:xfrm>
            <a:off x="179512" y="753470"/>
            <a:ext cx="8784976" cy="3970318"/>
          </a:xfrm>
          <a:prstGeom prst="rect">
            <a:avLst/>
          </a:prstGeom>
        </p:spPr>
        <p:txBody>
          <a:bodyPr wrap="square">
            <a:spAutoFit/>
          </a:bodyPr>
          <a:lstStyle/>
          <a:p>
            <a:pPr defTabSz="404813"/>
            <a:r>
              <a:rPr lang="en-US" sz="3600" b="1" dirty="0">
                <a:latin typeface="Calibri" panose="020F0502020204030204" pitchFamily="34" charset="0"/>
                <a:cs typeface="Calibri" panose="020F0502020204030204" pitchFamily="34" charset="0"/>
              </a:rPr>
              <a:t>Our Father, who art in heaven hallowed be Thy name. Thy Kingdom come, Thy will be done, on earth as it is in Heaven. </a:t>
            </a:r>
          </a:p>
          <a:p>
            <a:pPr defTabSz="404813"/>
            <a:r>
              <a:rPr lang="en-US" sz="3600" b="1" dirty="0">
                <a:latin typeface="Calibri" panose="020F0502020204030204" pitchFamily="34" charset="0"/>
                <a:cs typeface="Calibri" panose="020F0502020204030204" pitchFamily="34" charset="0"/>
              </a:rPr>
              <a:t>Give us this day our daily bread. And forgive us our trespasses, as we forgive those who trespass against us. And lead us not into temptation, but deliver us from evil.  </a:t>
            </a:r>
          </a:p>
        </p:txBody>
      </p:sp>
      <p:sp>
        <p:nvSpPr>
          <p:cNvPr id="4" name="Rectangle 3"/>
          <p:cNvSpPr/>
          <p:nvPr/>
        </p:nvSpPr>
        <p:spPr>
          <a:xfrm>
            <a:off x="1" y="0"/>
            <a:ext cx="925253" cy="369332"/>
          </a:xfrm>
          <a:prstGeom prst="rect">
            <a:avLst/>
          </a:prstGeom>
        </p:spPr>
        <p:txBody>
          <a:bodyPr wrap="none">
            <a:spAutoFit/>
          </a:bodyPr>
          <a:lstStyle/>
          <a:p>
            <a:pPr eaLnBrk="0" hangingPunct="0">
              <a:spcBef>
                <a:spcPct val="50000"/>
              </a:spcBef>
            </a:pPr>
            <a:r>
              <a:rPr lang="en-AU" b="1" dirty="0">
                <a:latin typeface="Verdana" pitchFamily="34" charset="0"/>
              </a:rPr>
              <a:t>1 of 2</a:t>
            </a:r>
            <a:endParaRPr lang="en-US" b="1" dirty="0">
              <a:latin typeface="Verdana" pitchFamily="34" charset="0"/>
            </a:endParaRPr>
          </a:p>
        </p:txBody>
      </p:sp>
      <p:pic>
        <p:nvPicPr>
          <p:cNvPr id="5" name="Picture 4" descr="0f9a772593462f4217d4ce68f7dac4da.jpg"/>
          <p:cNvPicPr>
            <a:picLocks noChangeAspect="1"/>
          </p:cNvPicPr>
          <p:nvPr/>
        </p:nvPicPr>
        <p:blipFill>
          <a:blip r:embed="rId2" cstate="print"/>
          <a:stretch>
            <a:fillRect/>
          </a:stretch>
        </p:blipFill>
        <p:spPr>
          <a:xfrm>
            <a:off x="7858148" y="0"/>
            <a:ext cx="1285852" cy="964389"/>
          </a:xfrm>
          <a:prstGeom prst="rect">
            <a:avLst/>
          </a:prstGeom>
          <a:ln>
            <a:noFill/>
          </a:ln>
          <a:effectLst>
            <a:softEdge rad="112500"/>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 y="0"/>
            <a:ext cx="925253" cy="369332"/>
          </a:xfrm>
          <a:prstGeom prst="rect">
            <a:avLst/>
          </a:prstGeom>
        </p:spPr>
        <p:txBody>
          <a:bodyPr wrap="none">
            <a:spAutoFit/>
          </a:bodyPr>
          <a:lstStyle/>
          <a:p>
            <a:pPr eaLnBrk="0" hangingPunct="0">
              <a:spcBef>
                <a:spcPct val="50000"/>
              </a:spcBef>
            </a:pPr>
            <a:r>
              <a:rPr lang="en-AU" b="1" dirty="0">
                <a:latin typeface="Verdana" pitchFamily="34" charset="0"/>
              </a:rPr>
              <a:t>2 of 2</a:t>
            </a:r>
            <a:endParaRPr lang="en-US" b="1" dirty="0">
              <a:latin typeface="Verdana" pitchFamily="34" charset="0"/>
            </a:endParaRPr>
          </a:p>
        </p:txBody>
      </p:sp>
      <p:sp>
        <p:nvSpPr>
          <p:cNvPr id="4" name="Rectangle 3"/>
          <p:cNvSpPr/>
          <p:nvPr/>
        </p:nvSpPr>
        <p:spPr>
          <a:xfrm>
            <a:off x="561431" y="915566"/>
            <a:ext cx="8143932" cy="1754326"/>
          </a:xfrm>
          <a:prstGeom prst="rect">
            <a:avLst/>
          </a:prstGeom>
        </p:spPr>
        <p:txBody>
          <a:bodyPr wrap="square">
            <a:spAutoFit/>
          </a:bodyPr>
          <a:lstStyle/>
          <a:p>
            <a:pPr eaLnBrk="0" hangingPunct="0"/>
            <a:r>
              <a:rPr kumimoji="1" lang="en-AU" sz="3600" b="1" dirty="0">
                <a:latin typeface="Calibri" panose="020F0502020204030204" pitchFamily="34" charset="0"/>
                <a:cs typeface="Calibri" panose="020F0502020204030204" pitchFamily="34" charset="0"/>
              </a:rPr>
              <a:t>For thy Kingdom, the Power and the Glory are Yours</a:t>
            </a:r>
          </a:p>
          <a:p>
            <a:pPr eaLnBrk="0" hangingPunct="0"/>
            <a:r>
              <a:rPr kumimoji="1" lang="en-AU" sz="3600" b="1" dirty="0">
                <a:latin typeface="Calibri" panose="020F0502020204030204" pitchFamily="34" charset="0"/>
                <a:cs typeface="Calibri" panose="020F0502020204030204" pitchFamily="34" charset="0"/>
              </a:rPr>
              <a:t>Now and forever.</a:t>
            </a:r>
          </a:p>
        </p:txBody>
      </p:sp>
      <p:pic>
        <p:nvPicPr>
          <p:cNvPr id="5" name="Picture 4" descr="images (79).jpg"/>
          <p:cNvPicPr>
            <a:picLocks noChangeAspect="1"/>
          </p:cNvPicPr>
          <p:nvPr/>
        </p:nvPicPr>
        <p:blipFill>
          <a:blip r:embed="rId2"/>
          <a:stretch>
            <a:fillRect/>
          </a:stretch>
        </p:blipFill>
        <p:spPr>
          <a:xfrm>
            <a:off x="6876256" y="2946307"/>
            <a:ext cx="1847850" cy="18573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71472" y="267494"/>
            <a:ext cx="8001056" cy="4524315"/>
          </a:xfrm>
          <a:prstGeom prst="rect">
            <a:avLst/>
          </a:prstGeom>
        </p:spPr>
        <p:txBody>
          <a:bodyPr wrap="square">
            <a:spAutoFit/>
          </a:bodyPr>
          <a:lstStyle/>
          <a:p>
            <a:pPr marL="1428750" indent="-1428750" defTabSz="457200" eaLnBrk="0" hangingPunct="0"/>
            <a:r>
              <a:rPr lang="en-US" sz="3600" b="1" dirty="0">
                <a:latin typeface="Calibri" panose="020F0502020204030204" pitchFamily="34" charset="0"/>
                <a:cs typeface="Calibri" panose="020F0502020204030204" pitchFamily="34" charset="0"/>
              </a:rPr>
              <a:t>C:	Lord Jesus Christ, who said to your Apostles…..</a:t>
            </a:r>
          </a:p>
          <a:p>
            <a:pPr marL="1428750" indent="-1428750" defTabSz="457200" eaLnBrk="0" hangingPunct="0"/>
            <a:r>
              <a:rPr lang="en-US" sz="3600" b="1" dirty="0">
                <a:latin typeface="Calibri" panose="020F0502020204030204" pitchFamily="34" charset="0"/>
                <a:cs typeface="Calibri" panose="020F0502020204030204" pitchFamily="34" charset="0"/>
              </a:rPr>
              <a:t>	….Who live and reign for ever and ever</a:t>
            </a:r>
          </a:p>
          <a:p>
            <a:pPr marL="1428750" indent="-1428750" defTabSz="457200" eaLnBrk="0" hangingPunct="0"/>
            <a:r>
              <a:rPr lang="en-US" sz="3600" b="1" dirty="0">
                <a:solidFill>
                  <a:srgbClr val="0070C0"/>
                </a:solidFill>
                <a:latin typeface="Calibri" panose="020F0502020204030204" pitchFamily="34" charset="0"/>
                <a:cs typeface="Calibri" panose="020F0502020204030204" pitchFamily="34" charset="0"/>
              </a:rPr>
              <a:t>A:	Amen</a:t>
            </a:r>
          </a:p>
          <a:p>
            <a:pPr marL="1428750" indent="-1428750" defTabSz="457200" eaLnBrk="0" hangingPunct="0"/>
            <a:r>
              <a:rPr lang="en-US" sz="3600" b="1" dirty="0">
                <a:latin typeface="Calibri" panose="020F0502020204030204" pitchFamily="34" charset="0"/>
                <a:cs typeface="Calibri" panose="020F0502020204030204" pitchFamily="34" charset="0"/>
              </a:rPr>
              <a:t>C:	The peace of the Lord be with you always.</a:t>
            </a:r>
          </a:p>
          <a:p>
            <a:pPr marL="1428750" indent="-1428750" defTabSz="457200" eaLnBrk="0" hangingPunct="0"/>
            <a:r>
              <a:rPr lang="en-US" sz="3600" b="1" dirty="0">
                <a:solidFill>
                  <a:srgbClr val="0070C0"/>
                </a:solidFill>
                <a:latin typeface="Calibri" panose="020F0502020204030204" pitchFamily="34" charset="0"/>
                <a:cs typeface="Calibri" panose="020F0502020204030204" pitchFamily="34" charset="0"/>
              </a:rPr>
              <a:t>A:	And with your spirit.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ownload (28).jpg"/>
          <p:cNvPicPr>
            <a:picLocks noChangeAspect="1"/>
          </p:cNvPicPr>
          <p:nvPr/>
        </p:nvPicPr>
        <p:blipFill>
          <a:blip r:embed="rId2"/>
          <a:stretch>
            <a:fillRect/>
          </a:stretch>
        </p:blipFill>
        <p:spPr>
          <a:xfrm>
            <a:off x="1475656" y="627534"/>
            <a:ext cx="5948757" cy="37444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2910" y="-160753"/>
            <a:ext cx="7786742" cy="1089529"/>
          </a:xfrm>
          <a:prstGeom prst="rect">
            <a:avLst/>
          </a:prstGeom>
        </p:spPr>
        <p:txBody>
          <a:bodyPr wrap="square">
            <a:spAutoFit/>
          </a:bodyPr>
          <a:lstStyle/>
          <a:p>
            <a:pPr algn="ctr">
              <a:lnSpc>
                <a:spcPct val="120000"/>
              </a:lnSpc>
            </a:pPr>
            <a:r>
              <a:rPr kumimoji="1" lang="en-AU" sz="5400" b="1" u="sng" dirty="0"/>
              <a:t>Lamb of God</a:t>
            </a:r>
          </a:p>
        </p:txBody>
      </p:sp>
      <p:sp>
        <p:nvSpPr>
          <p:cNvPr id="3" name="Rectangle 2"/>
          <p:cNvSpPr/>
          <p:nvPr/>
        </p:nvSpPr>
        <p:spPr>
          <a:xfrm>
            <a:off x="642910" y="1088838"/>
            <a:ext cx="7858180" cy="3416320"/>
          </a:xfrm>
          <a:prstGeom prst="rect">
            <a:avLst/>
          </a:prstGeom>
        </p:spPr>
        <p:txBody>
          <a:bodyPr wrap="square">
            <a:spAutoFit/>
          </a:bodyPr>
          <a:lstStyle/>
          <a:p>
            <a:pPr eaLnBrk="0" hangingPunct="0"/>
            <a:r>
              <a:rPr kumimoji="1" lang="en-US" sz="3600" b="1" dirty="0">
                <a:latin typeface="Calibri" panose="020F0502020204030204" pitchFamily="34" charset="0"/>
                <a:cs typeface="Calibri" panose="020F0502020204030204" pitchFamily="34" charset="0"/>
              </a:rPr>
              <a:t>Lamb of God, you take away the sins of the world, Have mercy on us.</a:t>
            </a:r>
          </a:p>
          <a:p>
            <a:pPr eaLnBrk="0" hangingPunct="0"/>
            <a:r>
              <a:rPr kumimoji="1" lang="en-US" sz="3600" b="1" dirty="0">
                <a:latin typeface="Calibri" panose="020F0502020204030204" pitchFamily="34" charset="0"/>
                <a:cs typeface="Calibri" panose="020F0502020204030204" pitchFamily="34" charset="0"/>
              </a:rPr>
              <a:t>Lamb of God, you take away the sins of the world, Have mercy on us.</a:t>
            </a:r>
          </a:p>
          <a:p>
            <a:pPr eaLnBrk="0" hangingPunct="0"/>
            <a:r>
              <a:rPr kumimoji="1" lang="en-US" sz="3600" b="1" dirty="0">
                <a:latin typeface="Calibri" panose="020F0502020204030204" pitchFamily="34" charset="0"/>
                <a:cs typeface="Calibri" panose="020F0502020204030204" pitchFamily="34" charset="0"/>
              </a:rPr>
              <a:t>Lamb of God, you take away the sins of the </a:t>
            </a:r>
            <a:r>
              <a:rPr kumimoji="1" lang="en-US" sz="3600" b="1" dirty="0" err="1">
                <a:latin typeface="Calibri" panose="020F0502020204030204" pitchFamily="34" charset="0"/>
                <a:cs typeface="Calibri" panose="020F0502020204030204" pitchFamily="34" charset="0"/>
              </a:rPr>
              <a:t>world,Grant</a:t>
            </a:r>
            <a:r>
              <a:rPr kumimoji="1" lang="en-US" sz="3600" b="1" dirty="0">
                <a:latin typeface="Calibri" panose="020F0502020204030204" pitchFamily="34" charset="0"/>
                <a:cs typeface="Calibri" panose="020F0502020204030204" pitchFamily="34" charset="0"/>
              </a:rPr>
              <a:t> us peace…</a:t>
            </a:r>
          </a:p>
        </p:txBody>
      </p:sp>
      <p:pic>
        <p:nvPicPr>
          <p:cNvPr id="5" name="Picture 4" descr="images (7).jpg"/>
          <p:cNvPicPr>
            <a:picLocks noChangeAspect="1"/>
          </p:cNvPicPr>
          <p:nvPr/>
        </p:nvPicPr>
        <p:blipFill>
          <a:blip r:embed="rId2"/>
          <a:stretch>
            <a:fillRect/>
          </a:stretch>
        </p:blipFill>
        <p:spPr>
          <a:xfrm>
            <a:off x="7643834" y="4254074"/>
            <a:ext cx="1500166" cy="889426"/>
          </a:xfrm>
          <a:prstGeom prst="rect">
            <a:avLst/>
          </a:prstGeom>
          <a:ln>
            <a:noFill/>
          </a:ln>
          <a:effectLst>
            <a:softEdge rad="112500"/>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11560" y="411510"/>
            <a:ext cx="8072494" cy="4524315"/>
          </a:xfrm>
          <a:prstGeom prst="rect">
            <a:avLst/>
          </a:prstGeom>
        </p:spPr>
        <p:txBody>
          <a:bodyPr wrap="square">
            <a:spAutoFit/>
          </a:bodyPr>
          <a:lstStyle/>
          <a:p>
            <a:pPr marL="1428750" indent="-1428750" defTabSz="457200" eaLnBrk="0" hangingPunct="0"/>
            <a:r>
              <a:rPr lang="en-US" sz="3600" b="1" dirty="0">
                <a:latin typeface="Calibri" panose="020F0502020204030204" pitchFamily="34" charset="0"/>
                <a:cs typeface="Calibri" panose="020F0502020204030204" pitchFamily="34" charset="0"/>
              </a:rPr>
              <a:t>C:	Behold the Lamb of God, behold him who takes away the sins of the world.  Blessed are those called to the supper of the lamb.</a:t>
            </a:r>
          </a:p>
          <a:p>
            <a:pPr marL="1428750" indent="-1428750" defTabSz="457200" eaLnBrk="0" hangingPunct="0"/>
            <a:r>
              <a:rPr lang="en-US" sz="3600" b="1" dirty="0">
                <a:solidFill>
                  <a:srgbClr val="0070C0"/>
                </a:solidFill>
                <a:latin typeface="Calibri" panose="020F0502020204030204" pitchFamily="34" charset="0"/>
                <a:cs typeface="Calibri" panose="020F0502020204030204" pitchFamily="34" charset="0"/>
              </a:rPr>
              <a:t>A:	Lord, I am not worthy that you should enter under my roof, but only say the word and my soul shall be healed.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s (22).jpg"/>
          <p:cNvPicPr>
            <a:picLocks noChangeAspect="1"/>
          </p:cNvPicPr>
          <p:nvPr/>
        </p:nvPicPr>
        <p:blipFill>
          <a:blip r:embed="rId2"/>
          <a:stretch>
            <a:fillRect/>
          </a:stretch>
        </p:blipFill>
        <p:spPr>
          <a:xfrm>
            <a:off x="2195736" y="1383617"/>
            <a:ext cx="3796459" cy="2376265"/>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57356" y="1339445"/>
            <a:ext cx="4344266" cy="646331"/>
          </a:xfrm>
          <a:prstGeom prst="rect">
            <a:avLst/>
          </a:prstGeom>
          <a:noFill/>
        </p:spPr>
        <p:txBody>
          <a:bodyPr wrap="none" rtlCol="0">
            <a:spAutoFit/>
          </a:bodyPr>
          <a:lstStyle/>
          <a:p>
            <a:r>
              <a:rPr lang="en-AU" sz="3600" b="1" u="sng" dirty="0"/>
              <a:t>COMMUNION SONGS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olour Image">
            <a:extLst>
              <a:ext uri="{FF2B5EF4-FFF2-40B4-BE49-F238E27FC236}">
                <a16:creationId xmlns:a16="http://schemas.microsoft.com/office/drawing/2014/main" id="{CB93F538-E5B2-4995-9548-382163C791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250" y="0"/>
            <a:ext cx="5143500" cy="5143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2910" y="-107175"/>
            <a:ext cx="7929618" cy="904863"/>
          </a:xfrm>
          <a:prstGeom prst="rect">
            <a:avLst/>
          </a:prstGeom>
        </p:spPr>
        <p:txBody>
          <a:bodyPr wrap="square">
            <a:spAutoFit/>
          </a:bodyPr>
          <a:lstStyle/>
          <a:p>
            <a:pPr algn="ctr">
              <a:lnSpc>
                <a:spcPct val="120000"/>
              </a:lnSpc>
            </a:pPr>
            <a:r>
              <a:rPr kumimoji="1" lang="en-AU" sz="4400" b="1" u="sng" dirty="0"/>
              <a:t>CONCLUDING RITES</a:t>
            </a:r>
            <a:endParaRPr kumimoji="1" lang="en-US" sz="4400" b="1" u="sng" dirty="0"/>
          </a:p>
        </p:txBody>
      </p:sp>
      <p:sp>
        <p:nvSpPr>
          <p:cNvPr id="3" name="Rectangle 2"/>
          <p:cNvSpPr/>
          <p:nvPr/>
        </p:nvSpPr>
        <p:spPr>
          <a:xfrm>
            <a:off x="971600" y="619185"/>
            <a:ext cx="7814102" cy="4524315"/>
          </a:xfrm>
          <a:prstGeom prst="rect">
            <a:avLst/>
          </a:prstGeom>
        </p:spPr>
        <p:txBody>
          <a:bodyPr wrap="square">
            <a:spAutoFit/>
          </a:bodyPr>
          <a:lstStyle/>
          <a:p>
            <a:pPr marL="1428750" indent="-1428750" defTabSz="457200" eaLnBrk="0" hangingPunct="0"/>
            <a:r>
              <a:rPr lang="en-US" sz="3600" b="1" dirty="0">
                <a:latin typeface="Calibri" panose="020F0502020204030204" pitchFamily="34" charset="0"/>
                <a:cs typeface="Calibri" panose="020F0502020204030204" pitchFamily="34" charset="0"/>
              </a:rPr>
              <a:t>C:	The Lord be with you.</a:t>
            </a:r>
          </a:p>
          <a:p>
            <a:pPr marL="1428750" indent="-1428750" defTabSz="457200" eaLnBrk="0" hangingPunct="0"/>
            <a:r>
              <a:rPr lang="en-US" sz="3600" b="1" dirty="0">
                <a:solidFill>
                  <a:srgbClr val="0070C0"/>
                </a:solidFill>
                <a:latin typeface="Calibri" panose="020F0502020204030204" pitchFamily="34" charset="0"/>
                <a:cs typeface="Calibri" panose="020F0502020204030204" pitchFamily="34" charset="0"/>
              </a:rPr>
              <a:t>A :	And with your spirit</a:t>
            </a:r>
          </a:p>
          <a:p>
            <a:pPr marL="1428750" indent="-1428750" defTabSz="457200" eaLnBrk="0" hangingPunct="0"/>
            <a:r>
              <a:rPr lang="en-US" sz="3600" b="1" dirty="0">
                <a:latin typeface="Calibri" panose="020F0502020204030204" pitchFamily="34" charset="0"/>
                <a:cs typeface="Calibri" panose="020F0502020204030204" pitchFamily="34" charset="0"/>
              </a:rPr>
              <a:t>C: 	May Almighty God Bless Us, Father and Son and Holy Spirit</a:t>
            </a:r>
          </a:p>
          <a:p>
            <a:pPr marL="1428750" indent="-1428750" defTabSz="457200" eaLnBrk="0" hangingPunct="0"/>
            <a:r>
              <a:rPr lang="en-US" sz="3600" b="1" dirty="0">
                <a:solidFill>
                  <a:srgbClr val="0070C0"/>
                </a:solidFill>
                <a:latin typeface="Calibri" panose="020F0502020204030204" pitchFamily="34" charset="0"/>
                <a:cs typeface="Calibri" panose="020F0502020204030204" pitchFamily="34" charset="0"/>
              </a:rPr>
              <a:t>A:	Amen.</a:t>
            </a:r>
          </a:p>
          <a:p>
            <a:pPr marL="1428750" indent="-1428750" defTabSz="457200" eaLnBrk="0" hangingPunct="0"/>
            <a:r>
              <a:rPr lang="en-US" sz="3600" b="1" dirty="0">
                <a:latin typeface="Calibri" panose="020F0502020204030204" pitchFamily="34" charset="0"/>
                <a:cs typeface="Calibri" panose="020F0502020204030204" pitchFamily="34" charset="0"/>
              </a:rPr>
              <a:t>C:	Go in Peace, glorifying the Lord by your life.</a:t>
            </a:r>
          </a:p>
          <a:p>
            <a:pPr marL="1428750" indent="-1428750" defTabSz="457200" eaLnBrk="0" hangingPunct="0"/>
            <a:r>
              <a:rPr lang="en-US" sz="3600" b="1" dirty="0">
                <a:solidFill>
                  <a:srgbClr val="0070C0"/>
                </a:solidFill>
                <a:latin typeface="Calibri" panose="020F0502020204030204" pitchFamily="34" charset="0"/>
                <a:cs typeface="Calibri" panose="020F0502020204030204" pitchFamily="34" charset="0"/>
              </a:rPr>
              <a:t>A: 	Thanks Be to God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14613" y="1500181"/>
            <a:ext cx="2752677" cy="646331"/>
          </a:xfrm>
          <a:prstGeom prst="rect">
            <a:avLst/>
          </a:prstGeom>
        </p:spPr>
        <p:txBody>
          <a:bodyPr wrap="none">
            <a:spAutoFit/>
          </a:bodyPr>
          <a:lstStyle/>
          <a:p>
            <a:r>
              <a:rPr lang="en-AU" sz="3600" b="1" u="sng" dirty="0"/>
              <a:t>FINAL SONGS</a:t>
            </a:r>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3944</TotalTime>
  <Words>1899</Words>
  <Application>Microsoft Office PowerPoint</Application>
  <PresentationFormat>On-screen Show (16:9)</PresentationFormat>
  <Paragraphs>118</Paragraphs>
  <Slides>46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46</vt:i4>
      </vt:variant>
    </vt:vector>
  </HeadingPairs>
  <TitlesOfParts>
    <vt:vector size="52" baseType="lpstr">
      <vt:lpstr>Arial</vt:lpstr>
      <vt:lpstr>Calibri</vt:lpstr>
      <vt:lpstr>Calibri Light</vt:lpstr>
      <vt:lpstr>Monotype Corsiva</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St. Luke’s Parish Lalor</dc:title>
  <dc:creator>David Lang</dc:creator>
  <cp:lastModifiedBy>Anna Proud</cp:lastModifiedBy>
  <cp:revision>568</cp:revision>
  <dcterms:created xsi:type="dcterms:W3CDTF">2018-05-02T03:37:20Z</dcterms:created>
  <dcterms:modified xsi:type="dcterms:W3CDTF">2026-09-28T02:47:15Z</dcterms:modified>
</cp:coreProperties>
</file>