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9" r:id="rId1"/>
  </p:sldMasterIdLst>
  <p:notesMasterIdLst>
    <p:notesMasterId r:id="rId49"/>
  </p:notesMasterIdLst>
  <p:sldIdLst>
    <p:sldId id="256" r:id="rId2"/>
    <p:sldId id="257" r:id="rId3"/>
    <p:sldId id="365" r:id="rId4"/>
    <p:sldId id="258" r:id="rId5"/>
    <p:sldId id="259" r:id="rId6"/>
    <p:sldId id="260" r:id="rId7"/>
    <p:sldId id="261" r:id="rId8"/>
    <p:sldId id="262" r:id="rId9"/>
    <p:sldId id="263" r:id="rId10"/>
    <p:sldId id="264" r:id="rId11"/>
    <p:sldId id="265" r:id="rId12"/>
    <p:sldId id="266" r:id="rId13"/>
    <p:sldId id="374" r:id="rId14"/>
    <p:sldId id="270" r:id="rId15"/>
    <p:sldId id="369" r:id="rId16"/>
    <p:sldId id="379" r:id="rId17"/>
    <p:sldId id="380" r:id="rId18"/>
    <p:sldId id="372" r:id="rId19"/>
    <p:sldId id="276" r:id="rId20"/>
    <p:sldId id="277" r:id="rId21"/>
    <p:sldId id="368" r:id="rId22"/>
    <p:sldId id="377" r:id="rId23"/>
    <p:sldId id="356" r:id="rId24"/>
    <p:sldId id="381" r:id="rId25"/>
    <p:sldId id="281" r:id="rId26"/>
    <p:sldId id="314" r:id="rId27"/>
    <p:sldId id="283" r:id="rId28"/>
    <p:sldId id="284" r:id="rId29"/>
    <p:sldId id="285" r:id="rId30"/>
    <p:sldId id="286" r:id="rId31"/>
    <p:sldId id="287" r:id="rId32"/>
    <p:sldId id="288" r:id="rId33"/>
    <p:sldId id="289" r:id="rId34"/>
    <p:sldId id="290"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5" r:id="rId4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99"/>
    <a:srgbClr val="FFD54F"/>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6" autoAdjust="0"/>
    <p:restoredTop sz="94660"/>
  </p:normalViewPr>
  <p:slideViewPr>
    <p:cSldViewPr>
      <p:cViewPr varScale="1">
        <p:scale>
          <a:sx n="129" d="100"/>
          <a:sy n="129" d="100"/>
        </p:scale>
        <p:origin x="150" y="30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y Mihardja" userId="cffcb7b6-ff37-40f2-ab01-08d6c20fcd16" providerId="ADAL" clId="{5CBB0645-710B-46A3-96EA-A7272B2D15A5}"/>
    <pc:docChg chg="custSel addSld delSld modSld">
      <pc:chgData name="Maggy Mihardja" userId="cffcb7b6-ff37-40f2-ab01-08d6c20fcd16" providerId="ADAL" clId="{5CBB0645-710B-46A3-96EA-A7272B2D15A5}" dt="2026-08-03T01:08:17.380" v="147"/>
      <pc:docMkLst>
        <pc:docMk/>
      </pc:docMkLst>
      <pc:sldChg chg="addSp delSp modSp mod">
        <pc:chgData name="Maggy Mihardja" userId="cffcb7b6-ff37-40f2-ab01-08d6c20fcd16" providerId="ADAL" clId="{5CBB0645-710B-46A3-96EA-A7272B2D15A5}" dt="2026-08-03T01:05:20.812" v="132" actId="1076"/>
        <pc:sldMkLst>
          <pc:docMk/>
          <pc:sldMk cId="0" sldId="256"/>
        </pc:sldMkLst>
        <pc:spChg chg="mod">
          <ac:chgData name="Maggy Mihardja" userId="cffcb7b6-ff37-40f2-ab01-08d6c20fcd16" providerId="ADAL" clId="{5CBB0645-710B-46A3-96EA-A7272B2D15A5}" dt="2026-08-03T00:54:57.732" v="4" actId="20577"/>
          <ac:spMkLst>
            <pc:docMk/>
            <pc:sldMk cId="0" sldId="256"/>
            <ac:spMk id="9" creationId="{EB5E467D-0261-4C41-8FEB-9AD3030916F4}"/>
          </ac:spMkLst>
        </pc:spChg>
        <pc:picChg chg="add mod">
          <ac:chgData name="Maggy Mihardja" userId="cffcb7b6-ff37-40f2-ab01-08d6c20fcd16" providerId="ADAL" clId="{5CBB0645-710B-46A3-96EA-A7272B2D15A5}" dt="2026-08-03T01:05:20.812" v="132" actId="1076"/>
          <ac:picMkLst>
            <pc:docMk/>
            <pc:sldMk cId="0" sldId="256"/>
            <ac:picMk id="2" creationId="{203EA16E-2575-4BE0-8BAC-F500B25DC295}"/>
          </ac:picMkLst>
        </pc:picChg>
        <pc:picChg chg="del">
          <ac:chgData name="Maggy Mihardja" userId="cffcb7b6-ff37-40f2-ab01-08d6c20fcd16" providerId="ADAL" clId="{5CBB0645-710B-46A3-96EA-A7272B2D15A5}" dt="2026-08-03T00:54:51.655" v="0" actId="21"/>
          <ac:picMkLst>
            <pc:docMk/>
            <pc:sldMk cId="0" sldId="256"/>
            <ac:picMk id="1026" creationId="{98D89B03-6240-4E10-8436-A148B25275E2}"/>
          </ac:picMkLst>
        </pc:picChg>
      </pc:sldChg>
      <pc:sldChg chg="addSp delSp modSp">
        <pc:chgData name="Maggy Mihardja" userId="cffcb7b6-ff37-40f2-ab01-08d6c20fcd16" providerId="ADAL" clId="{5CBB0645-710B-46A3-96EA-A7272B2D15A5}" dt="2026-08-03T01:05:51.185" v="135" actId="1076"/>
        <pc:sldMkLst>
          <pc:docMk/>
          <pc:sldMk cId="0" sldId="261"/>
        </pc:sldMkLst>
        <pc:picChg chg="add mod">
          <ac:chgData name="Maggy Mihardja" userId="cffcb7b6-ff37-40f2-ab01-08d6c20fcd16" providerId="ADAL" clId="{5CBB0645-710B-46A3-96EA-A7272B2D15A5}" dt="2026-08-03T01:05:51.185" v="135" actId="1076"/>
          <ac:picMkLst>
            <pc:docMk/>
            <pc:sldMk cId="0" sldId="261"/>
            <ac:picMk id="3" creationId="{8B330C6D-70AC-45DA-B4EF-019348F2E017}"/>
          </ac:picMkLst>
        </pc:picChg>
        <pc:picChg chg="del">
          <ac:chgData name="Maggy Mihardja" userId="cffcb7b6-ff37-40f2-ab01-08d6c20fcd16" providerId="ADAL" clId="{5CBB0645-710B-46A3-96EA-A7272B2D15A5}" dt="2026-08-03T00:55:06.293" v="6" actId="21"/>
          <ac:picMkLst>
            <pc:docMk/>
            <pc:sldMk cId="0" sldId="261"/>
            <ac:picMk id="3074" creationId="{95CBB366-AED2-49FB-B02D-4E873A65BB5D}"/>
          </ac:picMkLst>
        </pc:picChg>
      </pc:sldChg>
      <pc:sldChg chg="addSp delSp modSp mod">
        <pc:chgData name="Maggy Mihardja" userId="cffcb7b6-ff37-40f2-ab01-08d6c20fcd16" providerId="ADAL" clId="{5CBB0645-710B-46A3-96EA-A7272B2D15A5}" dt="2026-08-03T00:58:37.936" v="31" actId="21"/>
        <pc:sldMkLst>
          <pc:docMk/>
          <pc:sldMk cId="0" sldId="266"/>
        </pc:sldMkLst>
        <pc:spChg chg="del">
          <ac:chgData name="Maggy Mihardja" userId="cffcb7b6-ff37-40f2-ab01-08d6c20fcd16" providerId="ADAL" clId="{5CBB0645-710B-46A3-96EA-A7272B2D15A5}" dt="2026-08-03T00:55:12.635" v="7" actId="21"/>
          <ac:spMkLst>
            <pc:docMk/>
            <pc:sldMk cId="0" sldId="266"/>
            <ac:spMk id="5" creationId="{417EF711-3B09-40DE-9D7A-045AFD0EA485}"/>
          </ac:spMkLst>
        </pc:spChg>
        <pc:spChg chg="add mod">
          <ac:chgData name="Maggy Mihardja" userId="cffcb7b6-ff37-40f2-ab01-08d6c20fcd16" providerId="ADAL" clId="{5CBB0645-710B-46A3-96EA-A7272B2D15A5}" dt="2026-08-03T00:58:37.936" v="31" actId="21"/>
          <ac:spMkLst>
            <pc:docMk/>
            <pc:sldMk cId="0" sldId="266"/>
            <ac:spMk id="6" creationId="{CCCDDA01-D5F2-4816-8D96-D8D8E2D90B97}"/>
          </ac:spMkLst>
        </pc:spChg>
      </pc:sldChg>
      <pc:sldChg chg="addSp delSp modSp mod">
        <pc:chgData name="Maggy Mihardja" userId="cffcb7b6-ff37-40f2-ab01-08d6c20fcd16" providerId="ADAL" clId="{5CBB0645-710B-46A3-96EA-A7272B2D15A5}" dt="2026-08-03T01:00:54.822" v="68" actId="20577"/>
        <pc:sldMkLst>
          <pc:docMk/>
          <pc:sldMk cId="0" sldId="270"/>
        </pc:sldMkLst>
        <pc:spChg chg="mod">
          <ac:chgData name="Maggy Mihardja" userId="cffcb7b6-ff37-40f2-ab01-08d6c20fcd16" providerId="ADAL" clId="{5CBB0645-710B-46A3-96EA-A7272B2D15A5}" dt="2026-08-03T00:59:14.883" v="38"/>
          <ac:spMkLst>
            <pc:docMk/>
            <pc:sldMk cId="0" sldId="270"/>
            <ac:spMk id="3" creationId="{00000000-0000-0000-0000-000000000000}"/>
          </ac:spMkLst>
        </pc:spChg>
        <pc:spChg chg="del">
          <ac:chgData name="Maggy Mihardja" userId="cffcb7b6-ff37-40f2-ab01-08d6c20fcd16" providerId="ADAL" clId="{5CBB0645-710B-46A3-96EA-A7272B2D15A5}" dt="2026-08-03T00:55:18.555" v="9" actId="21"/>
          <ac:spMkLst>
            <pc:docMk/>
            <pc:sldMk cId="0" sldId="270"/>
            <ac:spMk id="6" creationId="{3BC52560-2AC6-4496-B6E6-E1E724E6EAF8}"/>
          </ac:spMkLst>
        </pc:spChg>
        <pc:spChg chg="mod">
          <ac:chgData name="Maggy Mihardja" userId="cffcb7b6-ff37-40f2-ab01-08d6c20fcd16" providerId="ADAL" clId="{5CBB0645-710B-46A3-96EA-A7272B2D15A5}" dt="2026-08-03T00:59:55.373" v="48" actId="113"/>
          <ac:spMkLst>
            <pc:docMk/>
            <pc:sldMk cId="0" sldId="270"/>
            <ac:spMk id="7" creationId="{2269F56C-5794-4933-ABB6-DF3734E17980}"/>
          </ac:spMkLst>
        </pc:spChg>
        <pc:spChg chg="add mod">
          <ac:chgData name="Maggy Mihardja" userId="cffcb7b6-ff37-40f2-ab01-08d6c20fcd16" providerId="ADAL" clId="{5CBB0645-710B-46A3-96EA-A7272B2D15A5}" dt="2026-08-03T01:00:54.822" v="68" actId="20577"/>
          <ac:spMkLst>
            <pc:docMk/>
            <pc:sldMk cId="0" sldId="270"/>
            <ac:spMk id="8" creationId="{80506DA7-C993-4E24-A1D5-CE26B604F21E}"/>
          </ac:spMkLst>
        </pc:spChg>
      </pc:sldChg>
      <pc:sldChg chg="addSp delSp modSp mod">
        <pc:chgData name="Maggy Mihardja" userId="cffcb7b6-ff37-40f2-ab01-08d6c20fcd16" providerId="ADAL" clId="{5CBB0645-710B-46A3-96EA-A7272B2D15A5}" dt="2026-08-03T01:07:11.456" v="139" actId="1076"/>
        <pc:sldMkLst>
          <pc:docMk/>
          <pc:sldMk cId="0" sldId="276"/>
        </pc:sldMkLst>
        <pc:spChg chg="mod">
          <ac:chgData name="Maggy Mihardja" userId="cffcb7b6-ff37-40f2-ab01-08d6c20fcd16" providerId="ADAL" clId="{5CBB0645-710B-46A3-96EA-A7272B2D15A5}" dt="2026-08-03T01:03:23.130" v="105" actId="20577"/>
          <ac:spMkLst>
            <pc:docMk/>
            <pc:sldMk cId="0" sldId="276"/>
            <ac:spMk id="7" creationId="{1D4290A9-D30F-41AD-8C1A-3331DC68A66D}"/>
          </ac:spMkLst>
        </pc:spChg>
        <pc:picChg chg="del">
          <ac:chgData name="Maggy Mihardja" userId="cffcb7b6-ff37-40f2-ab01-08d6c20fcd16" providerId="ADAL" clId="{5CBB0645-710B-46A3-96EA-A7272B2D15A5}" dt="2026-08-03T00:55:31.990" v="13" actId="21"/>
          <ac:picMkLst>
            <pc:docMk/>
            <pc:sldMk cId="0" sldId="276"/>
            <ac:picMk id="4098" creationId="{CF668D11-9A13-461E-8F5E-B0D00E33C08D}"/>
          </ac:picMkLst>
        </pc:picChg>
        <pc:picChg chg="add mod">
          <ac:chgData name="Maggy Mihardja" userId="cffcb7b6-ff37-40f2-ab01-08d6c20fcd16" providerId="ADAL" clId="{5CBB0645-710B-46A3-96EA-A7272B2D15A5}" dt="2026-08-03T01:07:11.456" v="139" actId="1076"/>
          <ac:picMkLst>
            <pc:docMk/>
            <pc:sldMk cId="0" sldId="276"/>
            <ac:picMk id="5122" creationId="{ADDA7347-55EC-4A2A-8487-2552B38DCD9B}"/>
          </ac:picMkLst>
        </pc:picChg>
      </pc:sldChg>
      <pc:sldChg chg="addSp delSp">
        <pc:chgData name="Maggy Mihardja" userId="cffcb7b6-ff37-40f2-ab01-08d6c20fcd16" providerId="ADAL" clId="{5CBB0645-710B-46A3-96EA-A7272B2D15A5}" dt="2026-08-03T01:08:17.380" v="147"/>
        <pc:sldMkLst>
          <pc:docMk/>
          <pc:sldMk cId="0" sldId="302"/>
        </pc:sldMkLst>
        <pc:picChg chg="del">
          <ac:chgData name="Maggy Mihardja" userId="cffcb7b6-ff37-40f2-ab01-08d6c20fcd16" providerId="ADAL" clId="{5CBB0645-710B-46A3-96EA-A7272B2D15A5}" dt="2026-08-03T00:56:01.754" v="21" actId="21"/>
          <ac:picMkLst>
            <pc:docMk/>
            <pc:sldMk cId="0" sldId="302"/>
            <ac:picMk id="6146" creationId="{3D0DB403-66BE-43BE-AE4A-BB6FBCBDC0C1}"/>
          </ac:picMkLst>
        </pc:picChg>
        <pc:picChg chg="add">
          <ac:chgData name="Maggy Mihardja" userId="cffcb7b6-ff37-40f2-ab01-08d6c20fcd16" providerId="ADAL" clId="{5CBB0645-710B-46A3-96EA-A7272B2D15A5}" dt="2026-08-03T01:08:17.380" v="147"/>
          <ac:picMkLst>
            <pc:docMk/>
            <pc:sldMk cId="0" sldId="302"/>
            <ac:picMk id="8194" creationId="{1A504634-0786-4DF1-8B7A-22A52F1C9F7C}"/>
          </ac:picMkLst>
        </pc:picChg>
      </pc:sldChg>
      <pc:sldChg chg="addSp delSp modSp mod">
        <pc:chgData name="Maggy Mihardja" userId="cffcb7b6-ff37-40f2-ab01-08d6c20fcd16" providerId="ADAL" clId="{5CBB0645-710B-46A3-96EA-A7272B2D15A5}" dt="2026-08-03T01:07:36.805" v="143" actId="1076"/>
        <pc:sldMkLst>
          <pc:docMk/>
          <pc:sldMk cId="2556301287" sldId="356"/>
        </pc:sldMkLst>
        <pc:spChg chg="add mod">
          <ac:chgData name="Maggy Mihardja" userId="cffcb7b6-ff37-40f2-ab01-08d6c20fcd16" providerId="ADAL" clId="{5CBB0645-710B-46A3-96EA-A7272B2D15A5}" dt="2026-08-03T01:04:28.548" v="124" actId="255"/>
          <ac:spMkLst>
            <pc:docMk/>
            <pc:sldMk cId="2556301287" sldId="356"/>
            <ac:spMk id="4" creationId="{A6A4CA31-2EC0-43F4-9D2E-C26BD934207E}"/>
          </ac:spMkLst>
        </pc:spChg>
        <pc:spChg chg="del">
          <ac:chgData name="Maggy Mihardja" userId="cffcb7b6-ff37-40f2-ab01-08d6c20fcd16" providerId="ADAL" clId="{5CBB0645-710B-46A3-96EA-A7272B2D15A5}" dt="2026-08-03T00:55:44.752" v="17" actId="21"/>
          <ac:spMkLst>
            <pc:docMk/>
            <pc:sldMk cId="2556301287" sldId="356"/>
            <ac:spMk id="5" creationId="{61461F99-8B58-447C-B5CF-5549A1457E29}"/>
          </ac:spMkLst>
        </pc:spChg>
        <pc:picChg chg="add mod">
          <ac:chgData name="Maggy Mihardja" userId="cffcb7b6-ff37-40f2-ab01-08d6c20fcd16" providerId="ADAL" clId="{5CBB0645-710B-46A3-96EA-A7272B2D15A5}" dt="2026-08-03T01:04:35.406" v="126"/>
          <ac:picMkLst>
            <pc:docMk/>
            <pc:sldMk cId="2556301287" sldId="356"/>
            <ac:picMk id="6" creationId="{55D53585-1E46-4334-A6BA-C4F659E16B8D}"/>
          </ac:picMkLst>
        </pc:picChg>
        <pc:picChg chg="add mod">
          <ac:chgData name="Maggy Mihardja" userId="cffcb7b6-ff37-40f2-ab01-08d6c20fcd16" providerId="ADAL" clId="{5CBB0645-710B-46A3-96EA-A7272B2D15A5}" dt="2026-08-03T01:07:36.805" v="143" actId="1076"/>
          <ac:picMkLst>
            <pc:docMk/>
            <pc:sldMk cId="2556301287" sldId="356"/>
            <ac:picMk id="6146" creationId="{61D95932-4BD2-4790-8061-19971AB28FF2}"/>
          </ac:picMkLst>
        </pc:picChg>
      </pc:sldChg>
      <pc:sldChg chg="addSp delSp">
        <pc:chgData name="Maggy Mihardja" userId="cffcb7b6-ff37-40f2-ab01-08d6c20fcd16" providerId="ADAL" clId="{5CBB0645-710B-46A3-96EA-A7272B2D15A5}" dt="2026-08-03T01:05:35.036" v="133"/>
        <pc:sldMkLst>
          <pc:docMk/>
          <pc:sldMk cId="428467079" sldId="365"/>
        </pc:sldMkLst>
        <pc:picChg chg="add">
          <ac:chgData name="Maggy Mihardja" userId="cffcb7b6-ff37-40f2-ab01-08d6c20fcd16" providerId="ADAL" clId="{5CBB0645-710B-46A3-96EA-A7272B2D15A5}" dt="2026-08-03T01:05:35.036" v="133"/>
          <ac:picMkLst>
            <pc:docMk/>
            <pc:sldMk cId="428467079" sldId="365"/>
            <ac:picMk id="2" creationId="{9F86C304-C41B-4105-A493-DF94A90C9915}"/>
          </ac:picMkLst>
        </pc:picChg>
        <pc:picChg chg="del">
          <ac:chgData name="Maggy Mihardja" userId="cffcb7b6-ff37-40f2-ab01-08d6c20fcd16" providerId="ADAL" clId="{5CBB0645-710B-46A3-96EA-A7272B2D15A5}" dt="2026-08-03T00:55:02.059" v="5" actId="21"/>
          <ac:picMkLst>
            <pc:docMk/>
            <pc:sldMk cId="428467079" sldId="365"/>
            <ac:picMk id="2050" creationId="{6398364A-788B-48CD-9185-1AC6B6414FFD}"/>
          </ac:picMkLst>
        </pc:picChg>
      </pc:sldChg>
      <pc:sldChg chg="addSp delSp modSp mod">
        <pc:chgData name="Maggy Mihardja" userId="cffcb7b6-ff37-40f2-ab01-08d6c20fcd16" providerId="ADAL" clId="{5CBB0645-710B-46A3-96EA-A7272B2D15A5}" dt="2026-08-03T01:03:54.662" v="114" actId="21"/>
        <pc:sldMkLst>
          <pc:docMk/>
          <pc:sldMk cId="2536335757" sldId="368"/>
        </pc:sldMkLst>
        <pc:spChg chg="del">
          <ac:chgData name="Maggy Mihardja" userId="cffcb7b6-ff37-40f2-ab01-08d6c20fcd16" providerId="ADAL" clId="{5CBB0645-710B-46A3-96EA-A7272B2D15A5}" dt="2026-08-03T00:55:38.800" v="15" actId="21"/>
          <ac:spMkLst>
            <pc:docMk/>
            <pc:sldMk cId="2536335757" sldId="368"/>
            <ac:spMk id="4" creationId="{B71D562E-8EBE-4737-9BD2-5650B674C4F0}"/>
          </ac:spMkLst>
        </pc:spChg>
        <pc:spChg chg="add mod">
          <ac:chgData name="Maggy Mihardja" userId="cffcb7b6-ff37-40f2-ab01-08d6c20fcd16" providerId="ADAL" clId="{5CBB0645-710B-46A3-96EA-A7272B2D15A5}" dt="2026-08-03T01:03:54.662" v="114" actId="21"/>
          <ac:spMkLst>
            <pc:docMk/>
            <pc:sldMk cId="2536335757" sldId="368"/>
            <ac:spMk id="5" creationId="{3AD26EA7-7D66-413B-9E1A-B07D43A69088}"/>
          </ac:spMkLst>
        </pc:spChg>
      </pc:sldChg>
      <pc:sldChg chg="addSp delSp modSp mod">
        <pc:chgData name="Maggy Mihardja" userId="cffcb7b6-ff37-40f2-ab01-08d6c20fcd16" providerId="ADAL" clId="{5CBB0645-710B-46A3-96EA-A7272B2D15A5}" dt="2026-08-03T01:01:09.364" v="70" actId="1076"/>
        <pc:sldMkLst>
          <pc:docMk/>
          <pc:sldMk cId="304596709" sldId="369"/>
        </pc:sldMkLst>
        <pc:spChg chg="add mod">
          <ac:chgData name="Maggy Mihardja" userId="cffcb7b6-ff37-40f2-ab01-08d6c20fcd16" providerId="ADAL" clId="{5CBB0645-710B-46A3-96EA-A7272B2D15A5}" dt="2026-08-03T01:01:09.364" v="70" actId="1076"/>
          <ac:spMkLst>
            <pc:docMk/>
            <pc:sldMk cId="304596709" sldId="369"/>
            <ac:spMk id="4" creationId="{E337D233-8789-4C2D-9710-0943C7A531B5}"/>
          </ac:spMkLst>
        </pc:spChg>
        <pc:spChg chg="del">
          <ac:chgData name="Maggy Mihardja" userId="cffcb7b6-ff37-40f2-ab01-08d6c20fcd16" providerId="ADAL" clId="{5CBB0645-710B-46A3-96EA-A7272B2D15A5}" dt="2026-08-03T00:55:25.288" v="11" actId="21"/>
          <ac:spMkLst>
            <pc:docMk/>
            <pc:sldMk cId="304596709" sldId="369"/>
            <ac:spMk id="5" creationId="{E4CDE01F-AA4A-4AF4-AA71-4818501F3898}"/>
          </ac:spMkLst>
        </pc:spChg>
        <pc:spChg chg="add mod">
          <ac:chgData name="Maggy Mihardja" userId="cffcb7b6-ff37-40f2-ab01-08d6c20fcd16" providerId="ADAL" clId="{5CBB0645-710B-46A3-96EA-A7272B2D15A5}" dt="2026-08-03T01:01:04.818" v="69"/>
          <ac:spMkLst>
            <pc:docMk/>
            <pc:sldMk cId="304596709" sldId="369"/>
            <ac:spMk id="6" creationId="{E5FC679C-3CA1-4159-BCBA-A9984E900EF7}"/>
          </ac:spMkLst>
        </pc:spChg>
      </pc:sldChg>
      <pc:sldChg chg="addSp delSp modSp mod">
        <pc:chgData name="Maggy Mihardja" userId="cffcb7b6-ff37-40f2-ab01-08d6c20fcd16" providerId="ADAL" clId="{5CBB0645-710B-46A3-96EA-A7272B2D15A5}" dt="2026-08-03T01:06:55.153" v="137" actId="1076"/>
        <pc:sldMkLst>
          <pc:docMk/>
          <pc:sldMk cId="3864676366" sldId="372"/>
        </pc:sldMkLst>
        <pc:spChg chg="del">
          <ac:chgData name="Maggy Mihardja" userId="cffcb7b6-ff37-40f2-ab01-08d6c20fcd16" providerId="ADAL" clId="{5CBB0645-710B-46A3-96EA-A7272B2D15A5}" dt="2026-08-03T00:55:29.271" v="12" actId="21"/>
          <ac:spMkLst>
            <pc:docMk/>
            <pc:sldMk cId="3864676366" sldId="372"/>
            <ac:spMk id="6" creationId="{A7FFFF2D-1B5B-4DC3-9E36-9B945FE509ED}"/>
          </ac:spMkLst>
        </pc:spChg>
        <pc:picChg chg="mod">
          <ac:chgData name="Maggy Mihardja" userId="cffcb7b6-ff37-40f2-ab01-08d6c20fcd16" providerId="ADAL" clId="{5CBB0645-710B-46A3-96EA-A7272B2D15A5}" dt="2026-08-03T01:02:45.068" v="95" actId="14100"/>
          <ac:picMkLst>
            <pc:docMk/>
            <pc:sldMk cId="3864676366" sldId="372"/>
            <ac:picMk id="2" creationId="{6A444DE0-36B6-4810-BD92-AE66EB54216C}"/>
          </ac:picMkLst>
        </pc:picChg>
        <pc:picChg chg="add mod">
          <ac:chgData name="Maggy Mihardja" userId="cffcb7b6-ff37-40f2-ab01-08d6c20fcd16" providerId="ADAL" clId="{5CBB0645-710B-46A3-96EA-A7272B2D15A5}" dt="2026-08-03T01:06:55.153" v="137" actId="1076"/>
          <ac:picMkLst>
            <pc:docMk/>
            <pc:sldMk cId="3864676366" sldId="372"/>
            <ac:picMk id="4098" creationId="{C70F4077-CAA0-4AFA-A9FB-3FD2F23D82E1}"/>
          </ac:picMkLst>
        </pc:picChg>
      </pc:sldChg>
      <pc:sldChg chg="delSp del">
        <pc:chgData name="Maggy Mihardja" userId="cffcb7b6-ff37-40f2-ab01-08d6c20fcd16" providerId="ADAL" clId="{5CBB0645-710B-46A3-96EA-A7272B2D15A5}" dt="2026-08-03T01:04:47.919" v="129" actId="2696"/>
        <pc:sldMkLst>
          <pc:docMk/>
          <pc:sldMk cId="2865589795" sldId="373"/>
        </pc:sldMkLst>
        <pc:picChg chg="del">
          <ac:chgData name="Maggy Mihardja" userId="cffcb7b6-ff37-40f2-ab01-08d6c20fcd16" providerId="ADAL" clId="{5CBB0645-710B-46A3-96EA-A7272B2D15A5}" dt="2026-08-03T00:55:55.265" v="20" actId="21"/>
          <ac:picMkLst>
            <pc:docMk/>
            <pc:sldMk cId="2865589795" sldId="373"/>
            <ac:picMk id="5122" creationId="{8367C5DA-CB28-4A3F-A62E-E02AA58557C9}"/>
          </ac:picMkLst>
        </pc:picChg>
      </pc:sldChg>
      <pc:sldChg chg="addSp delSp modSp mod">
        <pc:chgData name="Maggy Mihardja" userId="cffcb7b6-ff37-40f2-ab01-08d6c20fcd16" providerId="ADAL" clId="{5CBB0645-710B-46A3-96EA-A7272B2D15A5}" dt="2026-08-03T00:59:00.369" v="37" actId="1076"/>
        <pc:sldMkLst>
          <pc:docMk/>
          <pc:sldMk cId="2803404075" sldId="374"/>
        </pc:sldMkLst>
        <pc:spChg chg="add mod">
          <ac:chgData name="Maggy Mihardja" userId="cffcb7b6-ff37-40f2-ab01-08d6c20fcd16" providerId="ADAL" clId="{5CBB0645-710B-46A3-96EA-A7272B2D15A5}" dt="2026-08-03T00:59:00.369" v="37" actId="1076"/>
          <ac:spMkLst>
            <pc:docMk/>
            <pc:sldMk cId="2803404075" sldId="374"/>
            <ac:spMk id="5" creationId="{F50AACC7-C04D-4ED2-AC1F-A4B67188E9BA}"/>
          </ac:spMkLst>
        </pc:spChg>
        <pc:spChg chg="del">
          <ac:chgData name="Maggy Mihardja" userId="cffcb7b6-ff37-40f2-ab01-08d6c20fcd16" providerId="ADAL" clId="{5CBB0645-710B-46A3-96EA-A7272B2D15A5}" dt="2026-08-03T00:55:15.244" v="8" actId="21"/>
          <ac:spMkLst>
            <pc:docMk/>
            <pc:sldMk cId="2803404075" sldId="374"/>
            <ac:spMk id="8" creationId="{CC89FAC4-05FA-4F9E-B186-9AEF75F8FE11}"/>
          </ac:spMkLst>
        </pc:spChg>
        <pc:picChg chg="mod">
          <ac:chgData name="Maggy Mihardja" userId="cffcb7b6-ff37-40f2-ab01-08d6c20fcd16" providerId="ADAL" clId="{5CBB0645-710B-46A3-96EA-A7272B2D15A5}" dt="2026-08-03T00:58:55.245" v="36" actId="1076"/>
          <ac:picMkLst>
            <pc:docMk/>
            <pc:sldMk cId="2803404075" sldId="374"/>
            <ac:picMk id="6" creationId="{3CDA90A0-F15C-48D8-8B99-04BEC7FB6EEE}"/>
          </ac:picMkLst>
        </pc:picChg>
      </pc:sldChg>
      <pc:sldChg chg="delSp del mod">
        <pc:chgData name="Maggy Mihardja" userId="cffcb7b6-ff37-40f2-ab01-08d6c20fcd16" providerId="ADAL" clId="{5CBB0645-710B-46A3-96EA-A7272B2D15A5}" dt="2026-08-03T01:04:45.825" v="128" actId="2696"/>
        <pc:sldMkLst>
          <pc:docMk/>
          <pc:sldMk cId="573839078" sldId="376"/>
        </pc:sldMkLst>
        <pc:spChg chg="del">
          <ac:chgData name="Maggy Mihardja" userId="cffcb7b6-ff37-40f2-ab01-08d6c20fcd16" providerId="ADAL" clId="{5CBB0645-710B-46A3-96EA-A7272B2D15A5}" dt="2026-08-03T00:55:51.751" v="19" actId="21"/>
          <ac:spMkLst>
            <pc:docMk/>
            <pc:sldMk cId="573839078" sldId="376"/>
            <ac:spMk id="5" creationId="{3C0D2E80-489F-491D-B3A1-0F9C6C846A21}"/>
          </ac:spMkLst>
        </pc:spChg>
        <pc:picChg chg="del">
          <ac:chgData name="Maggy Mihardja" userId="cffcb7b6-ff37-40f2-ab01-08d6c20fcd16" providerId="ADAL" clId="{5CBB0645-710B-46A3-96EA-A7272B2D15A5}" dt="2026-08-03T01:04:33.406" v="125" actId="21"/>
          <ac:picMkLst>
            <pc:docMk/>
            <pc:sldMk cId="573839078" sldId="376"/>
            <ac:picMk id="2" creationId="{46B12794-F339-49AE-AF94-23A5EC941270}"/>
          </ac:picMkLst>
        </pc:picChg>
      </pc:sldChg>
      <pc:sldChg chg="addSp delSp modSp mod">
        <pc:chgData name="Maggy Mihardja" userId="cffcb7b6-ff37-40f2-ab01-08d6c20fcd16" providerId="ADAL" clId="{5CBB0645-710B-46A3-96EA-A7272B2D15A5}" dt="2026-08-03T01:04:14.075" v="119" actId="21"/>
        <pc:sldMkLst>
          <pc:docMk/>
          <pc:sldMk cId="2044547320" sldId="377"/>
        </pc:sldMkLst>
        <pc:spChg chg="del">
          <ac:chgData name="Maggy Mihardja" userId="cffcb7b6-ff37-40f2-ab01-08d6c20fcd16" providerId="ADAL" clId="{5CBB0645-710B-46A3-96EA-A7272B2D15A5}" dt="2026-08-03T00:55:41.472" v="16" actId="21"/>
          <ac:spMkLst>
            <pc:docMk/>
            <pc:sldMk cId="2044547320" sldId="377"/>
            <ac:spMk id="4" creationId="{BDBD6F10-F5BC-4015-A7F5-65B063B3B7FB}"/>
          </ac:spMkLst>
        </pc:spChg>
        <pc:spChg chg="add mod">
          <ac:chgData name="Maggy Mihardja" userId="cffcb7b6-ff37-40f2-ab01-08d6c20fcd16" providerId="ADAL" clId="{5CBB0645-710B-46A3-96EA-A7272B2D15A5}" dt="2026-08-03T01:04:14.075" v="119" actId="21"/>
          <ac:spMkLst>
            <pc:docMk/>
            <pc:sldMk cId="2044547320" sldId="377"/>
            <ac:spMk id="5" creationId="{9FB3678E-8F4E-4149-AB86-515BFECC21AC}"/>
          </ac:spMkLst>
        </pc:spChg>
      </pc:sldChg>
      <pc:sldChg chg="delSp del mod">
        <pc:chgData name="Maggy Mihardja" userId="cffcb7b6-ff37-40f2-ab01-08d6c20fcd16" providerId="ADAL" clId="{5CBB0645-710B-46A3-96EA-A7272B2D15A5}" dt="2026-08-03T01:04:43.607" v="127" actId="2696"/>
        <pc:sldMkLst>
          <pc:docMk/>
          <pc:sldMk cId="4012009220" sldId="378"/>
        </pc:sldMkLst>
        <pc:spChg chg="del">
          <ac:chgData name="Maggy Mihardja" userId="cffcb7b6-ff37-40f2-ab01-08d6c20fcd16" providerId="ADAL" clId="{5CBB0645-710B-46A3-96EA-A7272B2D15A5}" dt="2026-08-03T00:55:48.454" v="18" actId="21"/>
          <ac:spMkLst>
            <pc:docMk/>
            <pc:sldMk cId="4012009220" sldId="378"/>
            <ac:spMk id="4" creationId="{49D91E00-5420-4975-9402-59B21D86532B}"/>
          </ac:spMkLst>
        </pc:spChg>
      </pc:sldChg>
      <pc:sldChg chg="addSp modSp new mod">
        <pc:chgData name="Maggy Mihardja" userId="cffcb7b6-ff37-40f2-ab01-08d6c20fcd16" providerId="ADAL" clId="{5CBB0645-710B-46A3-96EA-A7272B2D15A5}" dt="2026-08-03T01:02:07.296" v="83" actId="21"/>
        <pc:sldMkLst>
          <pc:docMk/>
          <pc:sldMk cId="408275215" sldId="379"/>
        </pc:sldMkLst>
        <pc:spChg chg="add mod">
          <ac:chgData name="Maggy Mihardja" userId="cffcb7b6-ff37-40f2-ab01-08d6c20fcd16" providerId="ADAL" clId="{5CBB0645-710B-46A3-96EA-A7272B2D15A5}" dt="2026-08-03T01:02:07.296" v="83" actId="21"/>
          <ac:spMkLst>
            <pc:docMk/>
            <pc:sldMk cId="408275215" sldId="379"/>
            <ac:spMk id="3" creationId="{46135DFC-A470-41E0-A007-BEB83381ED0F}"/>
          </ac:spMkLst>
        </pc:spChg>
      </pc:sldChg>
      <pc:sldChg chg="addSp modSp new mod">
        <pc:chgData name="Maggy Mihardja" userId="cffcb7b6-ff37-40f2-ab01-08d6c20fcd16" providerId="ADAL" clId="{5CBB0645-710B-46A3-96EA-A7272B2D15A5}" dt="2026-08-03T01:02:25.057" v="89" actId="1076"/>
        <pc:sldMkLst>
          <pc:docMk/>
          <pc:sldMk cId="2129792635" sldId="380"/>
        </pc:sldMkLst>
        <pc:spChg chg="add mod">
          <ac:chgData name="Maggy Mihardja" userId="cffcb7b6-ff37-40f2-ab01-08d6c20fcd16" providerId="ADAL" clId="{5CBB0645-710B-46A3-96EA-A7272B2D15A5}" dt="2026-08-03T01:02:25.057" v="89" actId="1076"/>
          <ac:spMkLst>
            <pc:docMk/>
            <pc:sldMk cId="2129792635" sldId="380"/>
            <ac:spMk id="3" creationId="{59C6E277-F0DE-4940-902C-AB80CB170C55}"/>
          </ac:spMkLst>
        </pc:spChg>
      </pc:sldChg>
      <pc:sldChg chg="addSp modSp new">
        <pc:chgData name="Maggy Mihardja" userId="cffcb7b6-ff37-40f2-ab01-08d6c20fcd16" providerId="ADAL" clId="{5CBB0645-710B-46A3-96EA-A7272B2D15A5}" dt="2026-08-03T01:07:55.830" v="146" actId="14100"/>
        <pc:sldMkLst>
          <pc:docMk/>
          <pc:sldMk cId="3413316728" sldId="381"/>
        </pc:sldMkLst>
        <pc:picChg chg="add mod">
          <ac:chgData name="Maggy Mihardja" userId="cffcb7b6-ff37-40f2-ab01-08d6c20fcd16" providerId="ADAL" clId="{5CBB0645-710B-46A3-96EA-A7272B2D15A5}" dt="2026-08-03T01:07:55.830" v="146" actId="14100"/>
          <ac:picMkLst>
            <pc:docMk/>
            <pc:sldMk cId="3413316728" sldId="381"/>
            <ac:picMk id="7170" creationId="{CCBC04AA-197A-4EAF-88A2-18A4ECCCBCF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2748D-3E89-4C72-B6E7-6783A082F912}" type="datetimeFigureOut">
              <a:rPr lang="en-US" smtClean="0"/>
              <a:pPr/>
              <a:t>8/3/2026</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6D43C6-2721-4912-9330-2CA759F64E2D}"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836D43C6-2721-4912-9330-2CA759F64E2D}" type="slidenum">
              <a:rPr lang="en-AU" smtClean="0"/>
              <a:pPr/>
              <a:t>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16810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170677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65950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16951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DA1E61-2DFB-483C-BDB1-9C648343A35D}" type="datetimeFigureOut">
              <a:rPr lang="en-US" smtClean="0"/>
              <a:pPr/>
              <a:t>8/3/2026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57832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DA1E61-2DFB-483C-BDB1-9C648343A35D}" type="datetimeFigureOut">
              <a:rPr lang="en-US" smtClean="0"/>
              <a:pPr/>
              <a:t>8/3/2026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89200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DA1E61-2DFB-483C-BDB1-9C648343A35D}" type="datetimeFigureOut">
              <a:rPr lang="en-US" smtClean="0"/>
              <a:pPr/>
              <a:t>8/3/2026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25398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DA1E61-2DFB-483C-BDB1-9C648343A35D}" type="datetimeFigureOut">
              <a:rPr lang="en-US" smtClean="0"/>
              <a:pPr/>
              <a:t>8/3/2026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60772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A1E61-2DFB-483C-BDB1-9C648343A35D}" type="datetimeFigureOut">
              <a:rPr lang="en-US" smtClean="0"/>
              <a:pPr/>
              <a:t>8/3/2026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5612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8/3/2026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2706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8/3/2026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682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1DA1E61-2DFB-483C-BDB1-9C648343A35D}" type="datetimeFigureOut">
              <a:rPr lang="en-US" smtClean="0"/>
              <a:pPr/>
              <a:t>8/3/2026</a:t>
            </a:fld>
            <a:endParaRPr lang="en-A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A22790-1E4E-4CE8-B4CB-853A0832AFED}" type="slidenum">
              <a:rPr lang="en-AU" smtClean="0"/>
              <a:pPr/>
              <a:t>‹#›</a:t>
            </a:fld>
            <a:endParaRPr lang="en-AU"/>
          </a:p>
        </p:txBody>
      </p:sp>
    </p:spTree>
    <p:extLst>
      <p:ext uri="{BB962C8B-B14F-4D97-AF65-F5344CB8AC3E}">
        <p14:creationId xmlns:p14="http://schemas.microsoft.com/office/powerpoint/2010/main" val="171182123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pxfuel.com/en/free-photo-jxszc" TargetMode="External"/><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FAE89-A8C9-4078-AA63-C80C7C196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8425" y="123478"/>
            <a:ext cx="651928" cy="614993"/>
          </a:xfrm>
          <a:prstGeom prst="rect">
            <a:avLst/>
          </a:prstGeom>
        </p:spPr>
      </p:pic>
      <p:sp>
        <p:nvSpPr>
          <p:cNvPr id="7" name="AutoShape 2" descr="8th Sunday in Ordinary Time Year C (Mar 2, 2025) Free Resources and  Reflections – Young Catholics">
            <a:extLst>
              <a:ext uri="{FF2B5EF4-FFF2-40B4-BE49-F238E27FC236}">
                <a16:creationId xmlns:a16="http://schemas.microsoft.com/office/drawing/2014/main" id="{A88F7722-3956-4FFB-A4BA-29104ADEE6EB}"/>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 name="TextBox 8">
            <a:extLst>
              <a:ext uri="{FF2B5EF4-FFF2-40B4-BE49-F238E27FC236}">
                <a16:creationId xmlns:a16="http://schemas.microsoft.com/office/drawing/2014/main" id="{EB5E467D-0261-4C41-8FEB-9AD3030916F4}"/>
              </a:ext>
            </a:extLst>
          </p:cNvPr>
          <p:cNvSpPr txBox="1"/>
          <p:nvPr/>
        </p:nvSpPr>
        <p:spPr>
          <a:xfrm>
            <a:off x="5178996" y="1142077"/>
            <a:ext cx="3965004" cy="2554545"/>
          </a:xfrm>
          <a:prstGeom prst="rect">
            <a:avLst/>
          </a:prstGeom>
          <a:noFill/>
        </p:spPr>
        <p:txBody>
          <a:bodyPr wrap="square" rtlCol="0">
            <a:spAutoFit/>
          </a:bodyPr>
          <a:lstStyle/>
          <a:p>
            <a:pPr algn="ctr"/>
            <a:r>
              <a:rPr lang="en-AU" sz="3200" b="1" dirty="0">
                <a:solidFill>
                  <a:srgbClr val="FF0000"/>
                </a:solidFill>
                <a:latin typeface="Calibri" panose="020F0502020204030204" pitchFamily="34" charset="0"/>
                <a:cs typeface="Calibri" panose="020F0502020204030204" pitchFamily="34" charset="0"/>
              </a:rPr>
              <a:t>Welcome to St. Luke’s Church Lalor Parish </a:t>
            </a:r>
          </a:p>
          <a:p>
            <a:pPr algn="ctr"/>
            <a:r>
              <a:rPr lang="en-AU" sz="3200" b="1" dirty="0">
                <a:solidFill>
                  <a:srgbClr val="FF0000"/>
                </a:solidFill>
                <a:latin typeface="Calibri" panose="020F0502020204030204" pitchFamily="34" charset="0"/>
                <a:cs typeface="Calibri" panose="020F0502020204030204" pitchFamily="34" charset="0"/>
              </a:rPr>
              <a:t>26</a:t>
            </a:r>
            <a:r>
              <a:rPr lang="en-AU" sz="3200" b="1" baseline="30000" dirty="0">
                <a:solidFill>
                  <a:srgbClr val="FF0000"/>
                </a:solidFill>
                <a:latin typeface="Calibri" panose="020F0502020204030204" pitchFamily="34" charset="0"/>
                <a:cs typeface="Calibri" panose="020F0502020204030204" pitchFamily="34" charset="0"/>
              </a:rPr>
              <a:t>th</a:t>
            </a:r>
            <a:r>
              <a:rPr lang="en-AU" sz="3200" b="1" dirty="0">
                <a:solidFill>
                  <a:srgbClr val="FF0000"/>
                </a:solidFill>
                <a:latin typeface="Calibri" panose="020F0502020204030204" pitchFamily="34" charset="0"/>
                <a:cs typeface="Calibri" panose="020F0502020204030204" pitchFamily="34" charset="0"/>
              </a:rPr>
              <a:t> Sunday in Ordinary Time, </a:t>
            </a:r>
          </a:p>
          <a:p>
            <a:pPr algn="ctr"/>
            <a:r>
              <a:rPr lang="en-AU" sz="3200" b="1" dirty="0">
                <a:solidFill>
                  <a:srgbClr val="FF0000"/>
                </a:solidFill>
                <a:latin typeface="Calibri" panose="020F0502020204030204" pitchFamily="34" charset="0"/>
                <a:cs typeface="Calibri" panose="020F0502020204030204" pitchFamily="34" charset="0"/>
              </a:rPr>
              <a:t>27 September 2026</a:t>
            </a:r>
          </a:p>
        </p:txBody>
      </p:sp>
      <p:pic>
        <p:nvPicPr>
          <p:cNvPr id="2" name="Picture 2" descr="Colour Image">
            <a:extLst>
              <a:ext uri="{FF2B5EF4-FFF2-40B4-BE49-F238E27FC236}">
                <a16:creationId xmlns:a16="http://schemas.microsoft.com/office/drawing/2014/main" id="{203EA16E-2575-4BE0-8BAC-F500B25DC2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3 of 3</a:t>
            </a:r>
            <a:endParaRPr lang="en-US" b="1" dirty="0">
              <a:latin typeface="Verdana" pitchFamily="34" charset="0"/>
            </a:endParaRPr>
          </a:p>
        </p:txBody>
      </p:sp>
      <p:sp>
        <p:nvSpPr>
          <p:cNvPr id="4" name="Rectangle 3"/>
          <p:cNvSpPr/>
          <p:nvPr/>
        </p:nvSpPr>
        <p:spPr>
          <a:xfrm>
            <a:off x="395536" y="345356"/>
            <a:ext cx="8640960" cy="3194721"/>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For You alone are the Holy One,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Lord,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Most High, Jesus Christ, </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with the Holy Spirit, in the glory of God the Father.  Amen….</a:t>
            </a:r>
          </a:p>
        </p:txBody>
      </p:sp>
      <p:pic>
        <p:nvPicPr>
          <p:cNvPr id="9218" name="Picture 2" descr="Colour Image">
            <a:extLst>
              <a:ext uri="{FF2B5EF4-FFF2-40B4-BE49-F238E27FC236}">
                <a16:creationId xmlns:a16="http://schemas.microsoft.com/office/drawing/2014/main" id="{93DFC793-6623-4B7B-8691-01C7AD5A65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279132"/>
            <a:ext cx="1544960" cy="1541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84).jpg"/>
          <p:cNvPicPr>
            <a:picLocks noChangeAspect="1"/>
          </p:cNvPicPr>
          <p:nvPr/>
        </p:nvPicPr>
        <p:blipFill>
          <a:blip r:embed="rId2"/>
          <a:stretch>
            <a:fillRect/>
          </a:stretch>
        </p:blipFill>
        <p:spPr>
          <a:xfrm>
            <a:off x="857224" y="589345"/>
            <a:ext cx="7643866" cy="40183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107722"/>
            <a:ext cx="7748886" cy="400110"/>
          </a:xfrm>
          <a:prstGeom prst="rect">
            <a:avLst/>
          </a:prstGeom>
        </p:spPr>
        <p:txBody>
          <a:bodyPr wrap="square">
            <a:spAutoFit/>
          </a:bodyPr>
          <a:lstStyle/>
          <a:p>
            <a:pPr algn="ctr"/>
            <a:r>
              <a:rPr lang="en-US" sz="2000" i="1" dirty="0"/>
              <a:t>Liturgy of the Word </a:t>
            </a:r>
          </a:p>
        </p:txBody>
      </p:sp>
      <p:sp>
        <p:nvSpPr>
          <p:cNvPr id="6" name="TextBox 5">
            <a:extLst>
              <a:ext uri="{FF2B5EF4-FFF2-40B4-BE49-F238E27FC236}">
                <a16:creationId xmlns:a16="http://schemas.microsoft.com/office/drawing/2014/main" id="{CCCDDA01-D5F2-4816-8D96-D8D8E2D90B97}"/>
              </a:ext>
            </a:extLst>
          </p:cNvPr>
          <p:cNvSpPr txBox="1"/>
          <p:nvPr/>
        </p:nvSpPr>
        <p:spPr>
          <a:xfrm>
            <a:off x="179512" y="411510"/>
            <a:ext cx="8784976"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First Reading (Ezekiel 18:25-28)</a:t>
            </a:r>
          </a:p>
          <a:p>
            <a:r>
              <a:rPr lang="en-AU" sz="3600" b="1" i="1" dirty="0">
                <a:effectLst/>
                <a:ea typeface="Times New Roman" panose="02020603050405020304" pitchFamily="18" charset="0"/>
                <a:cs typeface="Times New Roman" panose="02020603050405020304" pitchFamily="18" charset="0"/>
              </a:rPr>
              <a:t>A reading from the prophet Ezekiel</a:t>
            </a:r>
            <a:endParaRPr lang="en-AU" sz="3600" b="1" dirty="0">
              <a:effectLst/>
              <a:ea typeface="Times New Roman" panose="02020603050405020304" pitchFamily="18" charset="0"/>
              <a:cs typeface="Times New Roman" panose="02020603050405020304" pitchFamily="18" charset="0"/>
            </a:endParaRPr>
          </a:p>
          <a:p>
            <a:r>
              <a:rPr lang="en-AU" sz="3600" b="1" dirty="0">
                <a:effectLst/>
                <a:ea typeface="Times New Roman" panose="02020603050405020304" pitchFamily="18" charset="0"/>
                <a:cs typeface="Times New Roman" panose="02020603050405020304" pitchFamily="18" charset="0"/>
              </a:rPr>
              <a:t>The word of the Lord was addressed to me as follows: ‘You object, “What the Lord does is unjust.” Listen, you House of Israel: is what I do unjust? Is it not what you do that is unjust? When the upright man renounces his integrity to commit sin and dies because 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DA90A0-F15C-48D8-8B99-04BEC7FB6EEE}"/>
              </a:ext>
            </a:extLst>
          </p:cNvPr>
          <p:cNvPicPr>
            <a:picLocks noChangeAspect="1"/>
          </p:cNvPicPr>
          <p:nvPr/>
        </p:nvPicPr>
        <p:blipFill>
          <a:blip r:embed="rId2"/>
          <a:stretch>
            <a:fillRect/>
          </a:stretch>
        </p:blipFill>
        <p:spPr>
          <a:xfrm>
            <a:off x="4355976" y="4011910"/>
            <a:ext cx="4237087" cy="1012024"/>
          </a:xfrm>
          <a:prstGeom prst="rect">
            <a:avLst/>
          </a:prstGeom>
        </p:spPr>
      </p:pic>
      <p:sp>
        <p:nvSpPr>
          <p:cNvPr id="5" name="TextBox 4">
            <a:extLst>
              <a:ext uri="{FF2B5EF4-FFF2-40B4-BE49-F238E27FC236}">
                <a16:creationId xmlns:a16="http://schemas.microsoft.com/office/drawing/2014/main" id="{F50AACC7-C04D-4ED2-AC1F-A4B67188E9BA}"/>
              </a:ext>
            </a:extLst>
          </p:cNvPr>
          <p:cNvSpPr txBox="1"/>
          <p:nvPr/>
        </p:nvSpPr>
        <p:spPr>
          <a:xfrm>
            <a:off x="179512" y="0"/>
            <a:ext cx="8784976" cy="3416320"/>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this, he dies because of the evil that he himself has committed. When the sinner renounces sin to become law-abiding and honest, he deserves to live. He has chosen to renounce all his previous sins; he shall certainly live; he shall not die.’</a:t>
            </a:r>
            <a:endParaRPr lang="en-AU" dirty="0"/>
          </a:p>
        </p:txBody>
      </p:sp>
    </p:spTree>
    <p:extLst>
      <p:ext uri="{BB962C8B-B14F-4D97-AF65-F5344CB8AC3E}">
        <p14:creationId xmlns:p14="http://schemas.microsoft.com/office/powerpoint/2010/main" val="2803404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816"/>
            <a:ext cx="8784976" cy="369332"/>
          </a:xfrm>
          <a:prstGeom prst="rect">
            <a:avLst/>
          </a:prstGeom>
        </p:spPr>
        <p:txBody>
          <a:bodyPr wrap="square">
            <a:spAutoFit/>
          </a:bodyPr>
          <a:lstStyle/>
          <a:p>
            <a:pPr>
              <a:spcAft>
                <a:spcPts val="900"/>
              </a:spcAft>
            </a:pPr>
            <a:r>
              <a:rPr lang="en-AU" sz="1800" b="1" dirty="0">
                <a:effectLst/>
                <a:latin typeface="Calibri" panose="020F0502020204030204" pitchFamily="34" charset="0"/>
                <a:ea typeface="Times New Roman" panose="02020603050405020304" pitchFamily="18" charset="0"/>
                <a:cs typeface="Times New Roman" panose="02020603050405020304" pitchFamily="18" charset="0"/>
              </a:rPr>
              <a:t>Responsorial Psalm (Ps 24:4-9. R. v.6)</a:t>
            </a:r>
            <a:endParaRPr lang="en-AU" sz="18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269F56C-5794-4933-ABB6-DF3734E17980}"/>
              </a:ext>
            </a:extLst>
          </p:cNvPr>
          <p:cNvSpPr txBox="1"/>
          <p:nvPr/>
        </p:nvSpPr>
        <p:spPr>
          <a:xfrm>
            <a:off x="107504" y="378023"/>
            <a:ext cx="8775443" cy="646331"/>
          </a:xfrm>
          <a:prstGeom prst="rect">
            <a:avLst/>
          </a:prstGeom>
          <a:noFill/>
        </p:spPr>
        <p:txBody>
          <a:bodyPr wrap="square">
            <a:spAutoFit/>
          </a:bodyPr>
          <a:lstStyle/>
          <a:p>
            <a:pPr marL="228600" indent="-228600" algn="ctr">
              <a:spcAft>
                <a:spcPts val="450"/>
              </a:spcAft>
            </a:pPr>
            <a:r>
              <a:rPr lang="en-AU" sz="3600" b="1" dirty="0">
                <a:solidFill>
                  <a:srgbClr val="FF0000"/>
                </a:solidFill>
                <a:effectLst/>
                <a:latin typeface="Calibri" panose="020F0502020204030204" pitchFamily="34" charset="0"/>
                <a:ea typeface="Times New Roman" panose="02020603050405020304" pitchFamily="18" charset="0"/>
              </a:rPr>
              <a:t>(R.) Remember your mercies, O Lord</a:t>
            </a:r>
            <a:endParaRPr lang="en-AU" sz="36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80506DA7-C993-4E24-A1D5-CE26B604F21E}"/>
              </a:ext>
            </a:extLst>
          </p:cNvPr>
          <p:cNvSpPr txBox="1"/>
          <p:nvPr/>
        </p:nvSpPr>
        <p:spPr>
          <a:xfrm>
            <a:off x="179512" y="987574"/>
            <a:ext cx="8784976" cy="4031873"/>
          </a:xfrm>
          <a:prstGeom prst="rect">
            <a:avLst/>
          </a:prstGeom>
          <a:noFill/>
        </p:spPr>
        <p:txBody>
          <a:bodyPr wrap="square">
            <a:spAutoFit/>
          </a:bodyPr>
          <a:lstStyle/>
          <a:p>
            <a:pPr marL="514350" indent="-514350">
              <a:buAutoNum type="arabicPeriod"/>
              <a:tabLst>
                <a:tab pos="228600" algn="l"/>
                <a:tab pos="457200" algn="r"/>
              </a:tabLst>
            </a:pPr>
            <a:r>
              <a:rPr lang="en-AU" sz="3200" b="1" dirty="0">
                <a:effectLst/>
                <a:ea typeface="Times New Roman" panose="02020603050405020304" pitchFamily="18" charset="0"/>
                <a:cs typeface="Times New Roman" panose="02020603050405020304" pitchFamily="18" charset="0"/>
              </a:rPr>
              <a:t>Lord, make me know your ways. Lord, teach me your paths. Make me walk in your truth, and teach me: for you are God my saviour. </a:t>
            </a:r>
            <a:r>
              <a:rPr lang="en-AU" sz="3200" b="1" dirty="0">
                <a:solidFill>
                  <a:srgbClr val="FF0000"/>
                </a:solidFill>
                <a:effectLst/>
                <a:ea typeface="Times New Roman" panose="02020603050405020304" pitchFamily="18" charset="0"/>
                <a:cs typeface="Times New Roman" panose="02020603050405020304" pitchFamily="18" charset="0"/>
              </a:rPr>
              <a:t>(R.)</a:t>
            </a:r>
          </a:p>
          <a:p>
            <a:pPr>
              <a:tabLst>
                <a:tab pos="228600" algn="l"/>
                <a:tab pos="457200" algn="r"/>
              </a:tabLst>
            </a:pPr>
            <a:endParaRPr lang="en-AU" sz="3200" b="1" dirty="0">
              <a:effectLst/>
              <a:ea typeface="Times New Roman" panose="02020603050405020304" pitchFamily="18" charset="0"/>
              <a:cs typeface="Times New Roman" panose="02020603050405020304" pitchFamily="18" charset="0"/>
            </a:endParaRPr>
          </a:p>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2.	  Remember your mercy, Lord, and the love you have shown from of old. Do not remember the sins of my youth. In your love remember me, because of your goodness, O Lord.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37D233-8789-4C2D-9710-0943C7A531B5}"/>
              </a:ext>
            </a:extLst>
          </p:cNvPr>
          <p:cNvSpPr txBox="1"/>
          <p:nvPr/>
        </p:nvSpPr>
        <p:spPr>
          <a:xfrm>
            <a:off x="97971" y="1203598"/>
            <a:ext cx="8784976" cy="1569660"/>
          </a:xfrm>
          <a:prstGeom prst="rect">
            <a:avLst/>
          </a:prstGeom>
          <a:noFill/>
        </p:spPr>
        <p:txBody>
          <a:bodyPr wrap="square">
            <a:spAutoFit/>
          </a:bodyPr>
          <a:lstStyle/>
          <a:p>
            <a:pPr marL="457200" indent="-457200">
              <a:tabLst>
                <a:tab pos="228600" algn="l"/>
                <a:tab pos="457200" algn="r"/>
              </a:tabLst>
            </a:pPr>
            <a:r>
              <a:rPr lang="en-AU" sz="3200" b="1" dirty="0">
                <a:effectLst/>
                <a:ea typeface="Times New Roman" panose="02020603050405020304" pitchFamily="18" charset="0"/>
                <a:cs typeface="Times New Roman" panose="02020603050405020304" pitchFamily="18" charset="0"/>
              </a:rPr>
              <a:t>3.	The Lord is good and upright. He shows the path to those who stray, he guides the humble in the right path; he teaches his way to the poor. </a:t>
            </a:r>
            <a:r>
              <a:rPr lang="en-AU" sz="3200" b="1" dirty="0">
                <a:solidFill>
                  <a:srgbClr val="FF0000"/>
                </a:solidFill>
                <a:effectLst/>
                <a:ea typeface="Times New Roman" panose="02020603050405020304" pitchFamily="18" charset="0"/>
                <a:cs typeface="Times New Roman" panose="02020603050405020304" pitchFamily="18" charset="0"/>
              </a:rPr>
              <a:t>(R.)</a:t>
            </a:r>
            <a:endParaRPr lang="en-AU" sz="3200" b="1" dirty="0">
              <a:effectLst/>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5FC679C-3CA1-4159-BCBA-A9984E900EF7}"/>
              </a:ext>
            </a:extLst>
          </p:cNvPr>
          <p:cNvSpPr txBox="1"/>
          <p:nvPr/>
        </p:nvSpPr>
        <p:spPr>
          <a:xfrm>
            <a:off x="107504" y="378023"/>
            <a:ext cx="8775443" cy="646331"/>
          </a:xfrm>
          <a:prstGeom prst="rect">
            <a:avLst/>
          </a:prstGeom>
          <a:noFill/>
        </p:spPr>
        <p:txBody>
          <a:bodyPr wrap="square">
            <a:spAutoFit/>
          </a:bodyPr>
          <a:lstStyle/>
          <a:p>
            <a:pPr marL="228600" indent="-228600" algn="ctr">
              <a:spcAft>
                <a:spcPts val="450"/>
              </a:spcAft>
            </a:pPr>
            <a:r>
              <a:rPr lang="en-AU" sz="3600" b="1" dirty="0">
                <a:solidFill>
                  <a:srgbClr val="FF0000"/>
                </a:solidFill>
                <a:effectLst/>
                <a:latin typeface="Calibri" panose="020F0502020204030204" pitchFamily="34" charset="0"/>
                <a:ea typeface="Times New Roman" panose="02020603050405020304" pitchFamily="18" charset="0"/>
              </a:rPr>
              <a:t>(R.) Remember your mercies, O Lord</a:t>
            </a:r>
            <a:endParaRPr lang="en-AU" sz="36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96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135DFC-A470-41E0-A007-BEB83381ED0F}"/>
              </a:ext>
            </a:extLst>
          </p:cNvPr>
          <p:cNvSpPr txBox="1"/>
          <p:nvPr/>
        </p:nvSpPr>
        <p:spPr>
          <a:xfrm>
            <a:off x="107504" y="0"/>
            <a:ext cx="8784976"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Second Reading (Philippians 2:1-5)</a:t>
            </a:r>
          </a:p>
          <a:p>
            <a:r>
              <a:rPr lang="en-AU" sz="3600" b="1" i="1" dirty="0">
                <a:effectLst/>
                <a:ea typeface="Times New Roman" panose="02020603050405020304" pitchFamily="18" charset="0"/>
                <a:cs typeface="Times New Roman" panose="02020603050405020304" pitchFamily="18" charset="0"/>
              </a:rPr>
              <a:t>A reading from the letter of St Paul to the Philippians</a:t>
            </a:r>
            <a:endParaRPr lang="en-AU" sz="3600" b="1" dirty="0">
              <a:effectLst/>
              <a:ea typeface="Times New Roman" panose="02020603050405020304" pitchFamily="18" charset="0"/>
              <a:cs typeface="Times New Roman" panose="02020603050405020304" pitchFamily="18" charset="0"/>
            </a:endParaRPr>
          </a:p>
          <a:p>
            <a:r>
              <a:rPr lang="en-AU" sz="3600" b="1" dirty="0">
                <a:effectLst/>
                <a:ea typeface="Times New Roman" panose="02020603050405020304" pitchFamily="18" charset="0"/>
                <a:cs typeface="Times New Roman" panose="02020603050405020304" pitchFamily="18" charset="0"/>
              </a:rPr>
              <a:t>If our life in Christ means anything to you, if love can persuade at all, or the Spirit that we have in common, or any tenderness and sympathy, then be united in your convictions and united in your love, with a common purpose and a common mind. That is the</a:t>
            </a:r>
          </a:p>
        </p:txBody>
      </p:sp>
    </p:spTree>
    <p:extLst>
      <p:ext uri="{BB962C8B-B14F-4D97-AF65-F5344CB8AC3E}">
        <p14:creationId xmlns:p14="http://schemas.microsoft.com/office/powerpoint/2010/main" val="408275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C6E277-F0DE-4940-902C-AB80CB170C55}"/>
              </a:ext>
            </a:extLst>
          </p:cNvPr>
          <p:cNvSpPr txBox="1"/>
          <p:nvPr/>
        </p:nvSpPr>
        <p:spPr>
          <a:xfrm>
            <a:off x="143508" y="-2902"/>
            <a:ext cx="8856984" cy="5078313"/>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one thing which would make me completely happy. There must be no competition among you, no conceit; but everybody is to be self-effacing. Always consider the other person to be better than yourself so that nobody thinks of his own interests first but everybody thinks of other people’s interests instead. In your minds you must be the same as Christ Jesus.</a:t>
            </a:r>
            <a:endParaRPr lang="en-AU" sz="3600" dirty="0"/>
          </a:p>
        </p:txBody>
      </p:sp>
    </p:spTree>
    <p:extLst>
      <p:ext uri="{BB962C8B-B14F-4D97-AF65-F5344CB8AC3E}">
        <p14:creationId xmlns:p14="http://schemas.microsoft.com/office/powerpoint/2010/main" val="2129792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444DE0-36B6-4810-BD92-AE66EB54216C}"/>
              </a:ext>
            </a:extLst>
          </p:cNvPr>
          <p:cNvPicPr>
            <a:picLocks noChangeAspect="1"/>
          </p:cNvPicPr>
          <p:nvPr/>
        </p:nvPicPr>
        <p:blipFill>
          <a:blip r:embed="rId2"/>
          <a:stretch>
            <a:fillRect/>
          </a:stretch>
        </p:blipFill>
        <p:spPr>
          <a:xfrm>
            <a:off x="2555776" y="843558"/>
            <a:ext cx="4921394" cy="1512168"/>
          </a:xfrm>
          <a:prstGeom prst="rect">
            <a:avLst/>
          </a:prstGeom>
        </p:spPr>
      </p:pic>
      <p:pic>
        <p:nvPicPr>
          <p:cNvPr id="4098" name="Picture 2" descr="Square Photo">
            <a:extLst>
              <a:ext uri="{FF2B5EF4-FFF2-40B4-BE49-F238E27FC236}">
                <a16:creationId xmlns:a16="http://schemas.microsoft.com/office/drawing/2014/main" id="{C70F4077-CAA0-4AFA-A9FB-3FD2F23D82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882775"/>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4676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1760" y="195486"/>
            <a:ext cx="6624736" cy="646331"/>
          </a:xfrm>
          <a:prstGeom prst="rect">
            <a:avLst/>
          </a:prstGeom>
        </p:spPr>
        <p:txBody>
          <a:bodyPr wrap="square">
            <a:spAutoFit/>
          </a:bodyPr>
          <a:lstStyle/>
          <a:p>
            <a:pPr algn="ctr"/>
            <a:r>
              <a:rPr lang="en-US" sz="3600" b="1" u="sng" dirty="0">
                <a:latin typeface="Calibri" panose="020F0502020204030204" pitchFamily="34" charset="0"/>
                <a:cs typeface="Calibri" panose="020F0502020204030204" pitchFamily="34" charset="0"/>
              </a:rPr>
              <a:t>Gospel Acclamation </a:t>
            </a:r>
          </a:p>
        </p:txBody>
      </p:sp>
      <p:sp>
        <p:nvSpPr>
          <p:cNvPr id="7" name="TextBox 6">
            <a:extLst>
              <a:ext uri="{FF2B5EF4-FFF2-40B4-BE49-F238E27FC236}">
                <a16:creationId xmlns:a16="http://schemas.microsoft.com/office/drawing/2014/main" id="{1D4290A9-D30F-41AD-8C1A-3331DC68A66D}"/>
              </a:ext>
            </a:extLst>
          </p:cNvPr>
          <p:cNvSpPr txBox="1"/>
          <p:nvPr/>
        </p:nvSpPr>
        <p:spPr>
          <a:xfrm>
            <a:off x="2411760" y="841817"/>
            <a:ext cx="6552728" cy="3724096"/>
          </a:xfrm>
          <a:prstGeom prst="rect">
            <a:avLst/>
          </a:prstGeom>
          <a:noFill/>
        </p:spPr>
        <p:txBody>
          <a:bodyPr wrap="square">
            <a:spAutoFit/>
          </a:bodyPr>
          <a:lstStyle/>
          <a:p>
            <a:pPr marL="228600" indent="-228600" algn="ct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 alleluia!</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AU" sz="3600" b="1" dirty="0">
                <a:effectLst/>
                <a:ea typeface="Times New Roman" panose="02020603050405020304" pitchFamily="18" charset="0"/>
                <a:cs typeface="Times New Roman" panose="02020603050405020304" pitchFamily="18" charset="0"/>
              </a:rPr>
              <a:t>My sheep listen to my voice, says the Lord; I know them, and they follow me.</a:t>
            </a: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spcAft>
                <a:spcPts val="450"/>
              </a:spcAft>
            </a:pP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a:t>
            </a:r>
          </a:p>
        </p:txBody>
      </p:sp>
      <p:pic>
        <p:nvPicPr>
          <p:cNvPr id="5122" name="Picture 2" descr="Portrait Photo">
            <a:extLst>
              <a:ext uri="{FF2B5EF4-FFF2-40B4-BE49-F238E27FC236}">
                <a16:creationId xmlns:a16="http://schemas.microsoft.com/office/drawing/2014/main" id="{ADDA7347-55EC-4A2A-8487-2552B38DCD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752" y="666750"/>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AU" dirty="0"/>
              <a:t>ENTRANCE  SONGS</a:t>
            </a:r>
          </a:p>
          <a:p>
            <a:endParaRPr lang="en-AU" dirty="0"/>
          </a:p>
        </p:txBody>
      </p:sp>
      <p:sp>
        <p:nvSpPr>
          <p:cNvPr id="5" name="Title 4">
            <a:extLst>
              <a:ext uri="{FF2B5EF4-FFF2-40B4-BE49-F238E27FC236}">
                <a16:creationId xmlns:a16="http://schemas.microsoft.com/office/drawing/2014/main" id="{BB7563B6-A4C9-4C89-9AF6-F26624A263CF}"/>
              </a:ext>
            </a:extLst>
          </p:cNvPr>
          <p:cNvSpPr>
            <a:spLocks noGrp="1"/>
          </p:cNvSpPr>
          <p:nvPr>
            <p:ph type="title"/>
          </p:nvPr>
        </p:nvSpPr>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48091"/>
            <a:ext cx="7643866" cy="4247317"/>
          </a:xfrm>
          <a:prstGeom prst="rect">
            <a:avLst/>
          </a:prstGeom>
        </p:spPr>
        <p:txBody>
          <a:bodyPr wrap="square">
            <a:spAutoFit/>
          </a:bodyPr>
          <a:lstStyle/>
          <a:p>
            <a:pPr marL="1352550" indent="-1352550" defTabSz="457200" fontAlgn="auto">
              <a:lnSpc>
                <a:spcPct val="150000"/>
              </a:lnSpc>
              <a:spcBef>
                <a:spcPts val="0"/>
              </a:spcBef>
              <a:spcAft>
                <a:spcPts val="0"/>
              </a:spcAft>
              <a:defRPr/>
            </a:pPr>
            <a:r>
              <a:rPr lang="en-US" sz="3600" b="1" kern="0" dirty="0">
                <a:latin typeface="Calibri" panose="020F0502020204030204" pitchFamily="34" charset="0"/>
                <a:cs typeface="Calibri" panose="020F0502020204030204" pitchFamily="34" charset="0"/>
              </a:rPr>
              <a:t>C: 	The Lord be with you.</a:t>
            </a:r>
          </a:p>
          <a:p>
            <a:pPr marL="1352550" indent="-1352550" defTabSz="457200" fontAlgn="auto">
              <a:lnSpc>
                <a:spcPct val="150000"/>
              </a:lnSpc>
              <a:spcBef>
                <a:spcPts val="0"/>
              </a:spcBef>
              <a:spcAft>
                <a:spcPts val="0"/>
              </a:spcAft>
              <a:defRPr/>
            </a:pPr>
            <a:r>
              <a:rPr lang="en-US" sz="3600" b="1" kern="0" dirty="0">
                <a:solidFill>
                  <a:srgbClr val="0070C0"/>
                </a:solidFill>
                <a:latin typeface="Calibri" panose="020F0502020204030204" pitchFamily="34" charset="0"/>
                <a:cs typeface="Calibri" panose="020F0502020204030204" pitchFamily="34" charset="0"/>
              </a:rPr>
              <a:t>A:	And with your spirit</a:t>
            </a:r>
          </a:p>
          <a:p>
            <a:pPr marL="1352550" indent="-1352550" defTabSz="457200" fontAlgn="auto">
              <a:lnSpc>
                <a:spcPct val="150000"/>
              </a:lnSpc>
              <a:spcBef>
                <a:spcPts val="0"/>
              </a:spcBef>
              <a:spcAft>
                <a:spcPts val="0"/>
              </a:spcAft>
              <a:defRPr/>
            </a:pPr>
            <a:r>
              <a:rPr lang="en-AU" sz="3600" b="1" kern="0" dirty="0">
                <a:latin typeface="Calibri" panose="020F0502020204030204" pitchFamily="34" charset="0"/>
                <a:cs typeface="Calibri" panose="020F0502020204030204" pitchFamily="34" charset="0"/>
              </a:rPr>
              <a:t>C:	A reading from the holy Gospel according to Matthew</a:t>
            </a:r>
          </a:p>
          <a:p>
            <a:pPr marL="1352550" indent="-1352550" defTabSz="457200" fontAlgn="auto">
              <a:lnSpc>
                <a:spcPct val="150000"/>
              </a:lnSpc>
              <a:spcBef>
                <a:spcPts val="0"/>
              </a:spcBef>
              <a:spcAft>
                <a:spcPts val="0"/>
              </a:spcAft>
              <a:defRPr/>
            </a:pPr>
            <a:r>
              <a:rPr lang="en-AU" sz="3600" b="1" kern="0" dirty="0">
                <a:solidFill>
                  <a:srgbClr val="0070C0"/>
                </a:solidFill>
                <a:latin typeface="Calibri" panose="020F0502020204030204" pitchFamily="34" charset="0"/>
                <a:cs typeface="Calibri" panose="020F0502020204030204" pitchFamily="34" charset="0"/>
              </a:rPr>
              <a:t>A:	</a:t>
            </a:r>
            <a:r>
              <a:rPr lang="en-US" sz="3600" b="1" kern="0" dirty="0">
                <a:solidFill>
                  <a:srgbClr val="0070C0"/>
                </a:solidFill>
                <a:latin typeface="Calibri" panose="020F0502020204030204" pitchFamily="34" charset="0"/>
                <a:cs typeface="Calibri" panose="020F0502020204030204" pitchFamily="34" charset="0"/>
              </a:rPr>
              <a:t>	Glory to you Lord</a:t>
            </a:r>
            <a:endParaRPr lang="en-AU" sz="3600" b="1" kern="0" dirty="0">
              <a:solidFill>
                <a:srgbClr val="0070C0"/>
              </a:solidFill>
              <a:latin typeface="Calibri" panose="020F0502020204030204" pitchFamily="34" charset="0"/>
              <a:cs typeface="Calibri" panose="020F0502020204030204" pitchFamily="34" charset="0"/>
            </a:endParaRPr>
          </a:p>
        </p:txBody>
      </p:sp>
      <p:pic>
        <p:nvPicPr>
          <p:cNvPr id="4" name="Picture 3" descr="download (18).jpg"/>
          <p:cNvPicPr>
            <a:picLocks noChangeAspect="1"/>
          </p:cNvPicPr>
          <p:nvPr/>
        </p:nvPicPr>
        <p:blipFill>
          <a:blip r:embed="rId2"/>
          <a:stretch>
            <a:fillRect/>
          </a:stretch>
        </p:blipFill>
        <p:spPr>
          <a:xfrm>
            <a:off x="6948264" y="3841587"/>
            <a:ext cx="1872208" cy="11233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D26EA7-7D66-413B-9E1A-B07D43A69088}"/>
              </a:ext>
            </a:extLst>
          </p:cNvPr>
          <p:cNvSpPr txBox="1"/>
          <p:nvPr/>
        </p:nvSpPr>
        <p:spPr>
          <a:xfrm>
            <a:off x="143508" y="33834"/>
            <a:ext cx="8856984" cy="463973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Gospel (Matthew 21:28-32)</a:t>
            </a:r>
          </a:p>
          <a:p>
            <a:pPr>
              <a:spcAft>
                <a:spcPts val="450"/>
              </a:spcAft>
            </a:pPr>
            <a:r>
              <a:rPr lang="en-AU" sz="3600" b="1" dirty="0">
                <a:effectLst/>
                <a:ea typeface="Times New Roman" panose="02020603050405020304" pitchFamily="18" charset="0"/>
                <a:cs typeface="Times New Roman" panose="02020603050405020304" pitchFamily="18" charset="0"/>
              </a:rPr>
              <a:t>Jesus said to the chief priests and the elders of the people, ‘What is your opinion? A man had two sons. He went and said to the first, “My boy, you go and work in the vineyard today.” He answered, “I will not go,” but afterwards thought better of it and went. The man then went and said the same thing to</a:t>
            </a:r>
          </a:p>
        </p:txBody>
      </p:sp>
    </p:spTree>
    <p:extLst>
      <p:ext uri="{BB962C8B-B14F-4D97-AF65-F5344CB8AC3E}">
        <p14:creationId xmlns:p14="http://schemas.microsoft.com/office/powerpoint/2010/main" val="2536335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B3678E-8F4E-4149-AB86-515BFECC21AC}"/>
              </a:ext>
            </a:extLst>
          </p:cNvPr>
          <p:cNvSpPr txBox="1"/>
          <p:nvPr/>
        </p:nvSpPr>
        <p:spPr>
          <a:xfrm>
            <a:off x="251520" y="0"/>
            <a:ext cx="8784976" cy="5078313"/>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the second who answered, “Certainly, sir,” but did not go. Which of the two did the father’s will?’ ‘The first’ they said. Jesus said to them, ‘I tell you solemnly, tax collectors and prostitutes are making their way into the kingdom of God before you. For John came to you, a pattern of true righteousness, but you did not believe him, and yet the tax collectors and prostitutes did. Even after</a:t>
            </a:r>
            <a:endParaRPr lang="en-AU" dirty="0"/>
          </a:p>
        </p:txBody>
      </p:sp>
    </p:spTree>
    <p:extLst>
      <p:ext uri="{BB962C8B-B14F-4D97-AF65-F5344CB8AC3E}">
        <p14:creationId xmlns:p14="http://schemas.microsoft.com/office/powerpoint/2010/main" val="2044547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6A4CA31-2EC0-43F4-9D2E-C26BD934207E}"/>
              </a:ext>
            </a:extLst>
          </p:cNvPr>
          <p:cNvSpPr txBox="1"/>
          <p:nvPr/>
        </p:nvSpPr>
        <p:spPr>
          <a:xfrm>
            <a:off x="179512" y="123478"/>
            <a:ext cx="8856984" cy="1200329"/>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seeing that, you refused to think better of it and believe in him.’</a:t>
            </a:r>
            <a:endParaRPr lang="en-AU" sz="3600" dirty="0"/>
          </a:p>
        </p:txBody>
      </p:sp>
      <p:pic>
        <p:nvPicPr>
          <p:cNvPr id="6" name="Picture 5">
            <a:extLst>
              <a:ext uri="{FF2B5EF4-FFF2-40B4-BE49-F238E27FC236}">
                <a16:creationId xmlns:a16="http://schemas.microsoft.com/office/drawing/2014/main" id="{55D53585-1E46-4334-A6BA-C4F659E16B8D}"/>
              </a:ext>
            </a:extLst>
          </p:cNvPr>
          <p:cNvPicPr>
            <a:picLocks noChangeAspect="1"/>
          </p:cNvPicPr>
          <p:nvPr/>
        </p:nvPicPr>
        <p:blipFill>
          <a:blip r:embed="rId2"/>
          <a:stretch>
            <a:fillRect/>
          </a:stretch>
        </p:blipFill>
        <p:spPr>
          <a:xfrm>
            <a:off x="4427984" y="3003798"/>
            <a:ext cx="4279763" cy="1054699"/>
          </a:xfrm>
          <a:prstGeom prst="rect">
            <a:avLst/>
          </a:prstGeom>
        </p:spPr>
      </p:pic>
      <p:pic>
        <p:nvPicPr>
          <p:cNvPr id="6146" name="Picture 2" descr="Portrait Photo">
            <a:extLst>
              <a:ext uri="{FF2B5EF4-FFF2-40B4-BE49-F238E27FC236}">
                <a16:creationId xmlns:a16="http://schemas.microsoft.com/office/drawing/2014/main" id="{61D95932-4BD2-4790-8061-19971AB28F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563638"/>
            <a:ext cx="1656184"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6301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olour Image">
            <a:extLst>
              <a:ext uri="{FF2B5EF4-FFF2-40B4-BE49-F238E27FC236}">
                <a16:creationId xmlns:a16="http://schemas.microsoft.com/office/drawing/2014/main" id="{CCBC04AA-197A-4EAF-88A2-18A4ECCCB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316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4" y="134506"/>
            <a:ext cx="8143932" cy="757130"/>
          </a:xfrm>
          <a:prstGeom prst="rect">
            <a:avLst/>
          </a:prstGeom>
        </p:spPr>
        <p:txBody>
          <a:bodyPr wrap="square">
            <a:spAutoFit/>
          </a:bodyPr>
          <a:lstStyle/>
          <a:p>
            <a:pPr algn="ctr">
              <a:lnSpc>
                <a:spcPct val="90000"/>
              </a:lnSpc>
            </a:pPr>
            <a:r>
              <a:rPr lang="en-US" sz="4800" b="1" dirty="0"/>
              <a:t>Nicene Creed</a:t>
            </a:r>
          </a:p>
        </p:txBody>
      </p:sp>
      <p:sp>
        <p:nvSpPr>
          <p:cNvPr id="4" name="Rectangle 3"/>
          <p:cNvSpPr/>
          <p:nvPr/>
        </p:nvSpPr>
        <p:spPr>
          <a:xfrm>
            <a:off x="143508" y="1033839"/>
            <a:ext cx="8856984" cy="3539430"/>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one God, the Father almighty, maker of heaven and earth, of all things visible and invisible. I believe in one Lord, Jesus Christ, the Only Begotten Son of God, born of the Father before all ages. God from God, Light from Light, true God from true God, begotten, not made, consubstantial with the Father; through Him all things were made.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0"/>
            <a:ext cx="8572560" cy="5016758"/>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For us men and for our salvation. He came down from heaven, and by the Holy Spirit was incarnate of the Virgin Mary, and became man.</a:t>
            </a:r>
          </a:p>
          <a:p>
            <a:pPr algn="just" defTabSz="536575"/>
            <a:r>
              <a:rPr lang="en-AU" sz="3200" b="1" dirty="0">
                <a:latin typeface="Calibri" panose="020F0502020204030204" pitchFamily="34" charset="0"/>
                <a:cs typeface="Calibri" panose="020F0502020204030204" pitchFamily="34" charset="0"/>
              </a:rPr>
              <a:t>For our sake He was crucified under Pontius Pilate, He suffered death and was buried, and rose again on the third day in accordance with the Scriptures. He ascended into heaven and is seated at the right hand of the Father. He will come again in glory to judge the living and the dead, and His Kingdom will have no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23478"/>
            <a:ext cx="8572560" cy="4524315"/>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the Holy Spirit, the Lord, the giver of life, who proceeds from the Father and the Son, who with the Father and the Son is adored and glorified, who has spoken through the prophets.</a:t>
            </a:r>
          </a:p>
          <a:p>
            <a:pPr algn="just" defTabSz="536575"/>
            <a:r>
              <a:rPr lang="en-AU" sz="3200" b="1" dirty="0">
                <a:latin typeface="Calibri" panose="020F0502020204030204" pitchFamily="34" charset="0"/>
                <a:cs typeface="Calibri" panose="020F0502020204030204" pitchFamily="34" charset="0"/>
              </a:rPr>
              <a:t>I believe in one, Holy, Catholic and Apostolic Church. I confess one Baptism for the forgiveness of sins and I look forward to the resurrection of the dead, and the life of the world to come. Amen</a:t>
            </a:r>
            <a:r>
              <a:rPr lang="en-AU" sz="3200" dirty="0">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5544616" cy="3708708"/>
          </a:xfrm>
          <a:prstGeom prst="rect">
            <a:avLst/>
          </a:prstGeom>
        </p:spPr>
        <p:txBody>
          <a:bodyPr wrap="square">
            <a:spAutoFit/>
          </a:bodyPr>
          <a:lstStyle/>
          <a:p>
            <a:pPr defTabSz="441325">
              <a:lnSpc>
                <a:spcPct val="150000"/>
              </a:lnSpc>
            </a:pPr>
            <a:r>
              <a:rPr lang="en-AU" sz="4000" b="1" i="1" dirty="0">
                <a:latin typeface="Monotype Corsiva" pitchFamily="66" charset="0"/>
              </a:rPr>
              <a:t>Reader:	We pray for…</a:t>
            </a:r>
          </a:p>
          <a:p>
            <a:pPr defTabSz="441325">
              <a:lnSpc>
                <a:spcPct val="150000"/>
              </a:lnSpc>
            </a:pPr>
            <a:r>
              <a:rPr lang="en-AU" sz="4000" b="1" i="1" dirty="0">
                <a:latin typeface="Monotype Corsiva" pitchFamily="66" charset="0"/>
              </a:rPr>
              <a:t> </a:t>
            </a:r>
          </a:p>
          <a:p>
            <a:pPr defTabSz="441325">
              <a:lnSpc>
                <a:spcPct val="150000"/>
              </a:lnSpc>
            </a:pPr>
            <a:r>
              <a:rPr lang="en-AU" sz="4000" b="1" i="1" dirty="0">
                <a:latin typeface="Monotype Corsiva" pitchFamily="66" charset="0"/>
              </a:rPr>
              <a:t>Let us pray to the Lord.</a:t>
            </a:r>
          </a:p>
          <a:p>
            <a:pPr defTabSz="441325">
              <a:lnSpc>
                <a:spcPct val="150000"/>
              </a:lnSpc>
            </a:pPr>
            <a:r>
              <a:rPr lang="en-AU" sz="4000" b="1" i="1" dirty="0">
                <a:solidFill>
                  <a:srgbClr val="0070C0"/>
                </a:solidFill>
                <a:latin typeface="Monotype Corsiva" pitchFamily="66" charset="0"/>
              </a:rPr>
              <a:t>People:	Lord hear our prayer.</a:t>
            </a:r>
          </a:p>
        </p:txBody>
      </p:sp>
      <p:pic>
        <p:nvPicPr>
          <p:cNvPr id="4" name="Picture 3">
            <a:extLst>
              <a:ext uri="{FF2B5EF4-FFF2-40B4-BE49-F238E27FC236}">
                <a16:creationId xmlns:a16="http://schemas.microsoft.com/office/drawing/2014/main" id="{B2D33300-DB5B-43F4-A2BE-CF32F54BED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682" y="0"/>
            <a:ext cx="3282318" cy="51435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15).jpg"/>
          <p:cNvPicPr>
            <a:picLocks noChangeAspect="1"/>
          </p:cNvPicPr>
          <p:nvPr/>
        </p:nvPicPr>
        <p:blipFill>
          <a:blip r:embed="rId2"/>
          <a:stretch>
            <a:fillRect/>
          </a:stretch>
        </p:blipFill>
        <p:spPr>
          <a:xfrm>
            <a:off x="714348" y="535767"/>
            <a:ext cx="7715304" cy="412554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lour Image">
            <a:extLst>
              <a:ext uri="{FF2B5EF4-FFF2-40B4-BE49-F238E27FC236}">
                <a16:creationId xmlns:a16="http://schemas.microsoft.com/office/drawing/2014/main" id="{9F86C304-C41B-4105-A493-DF94A90C99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7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8186" y="703646"/>
            <a:ext cx="5715040" cy="369332"/>
          </a:xfrm>
          <a:prstGeom prst="rect">
            <a:avLst/>
          </a:prstGeom>
          <a:noFill/>
        </p:spPr>
        <p:txBody>
          <a:bodyPr wrap="square" rtlCol="0">
            <a:spAutoFit/>
          </a:bodyPr>
          <a:lstStyle/>
          <a:p>
            <a:endParaRPr lang="en-AU" dirty="0"/>
          </a:p>
        </p:txBody>
      </p:sp>
      <p:sp>
        <p:nvSpPr>
          <p:cNvPr id="5" name="TextBox 4"/>
          <p:cNvSpPr txBox="1"/>
          <p:nvPr/>
        </p:nvSpPr>
        <p:spPr>
          <a:xfrm>
            <a:off x="1285852" y="910817"/>
            <a:ext cx="3401059" cy="584775"/>
          </a:xfrm>
          <a:prstGeom prst="rect">
            <a:avLst/>
          </a:prstGeom>
          <a:noFill/>
        </p:spPr>
        <p:txBody>
          <a:bodyPr wrap="none" rtlCol="0">
            <a:spAutoFit/>
          </a:bodyPr>
          <a:lstStyle/>
          <a:p>
            <a:r>
              <a:rPr lang="en-AU" sz="3200" dirty="0"/>
              <a:t>OFFERTORY SONGS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7139"/>
            <a:ext cx="8211348" cy="830997"/>
          </a:xfrm>
          <a:prstGeom prst="rect">
            <a:avLst/>
          </a:prstGeom>
        </p:spPr>
        <p:txBody>
          <a:bodyPr wrap="square">
            <a:spAutoFit/>
          </a:bodyPr>
          <a:lstStyle/>
          <a:p>
            <a:pPr algn="ctr"/>
            <a:r>
              <a:rPr kumimoji="1" lang="en-AU" sz="4800" b="1" u="sng" dirty="0"/>
              <a:t>The Liturgy of the Eucharist</a:t>
            </a:r>
            <a:endParaRPr kumimoji="1" lang="en-US" sz="4800" b="1" u="sng" dirty="0"/>
          </a:p>
        </p:txBody>
      </p:sp>
      <p:sp>
        <p:nvSpPr>
          <p:cNvPr id="3" name="Rectangle 2"/>
          <p:cNvSpPr/>
          <p:nvPr/>
        </p:nvSpPr>
        <p:spPr>
          <a:xfrm>
            <a:off x="395536" y="1203598"/>
            <a:ext cx="8715404" cy="3539430"/>
          </a:xfrm>
          <a:prstGeom prst="rect">
            <a:avLst/>
          </a:prstGeom>
        </p:spPr>
        <p:txBody>
          <a:bodyPr wrap="square">
            <a:spAutoFit/>
          </a:bodyPr>
          <a:lstStyle/>
          <a:p>
            <a:pPr marL="1428750" indent="-1428750" eaLnBrk="0" hangingPunct="0"/>
            <a:r>
              <a:rPr kumimoji="1" lang="en-US" sz="3200" b="1" dirty="0">
                <a:latin typeface="Calibri" panose="020F0502020204030204" pitchFamily="34" charset="0"/>
                <a:cs typeface="Calibri" panose="020F0502020204030204" pitchFamily="34" charset="0"/>
              </a:rPr>
              <a:t>C:	Pray, brethren that my sacrifice and yours may be acceptable to God, the almighty Father.</a:t>
            </a:r>
          </a:p>
          <a:p>
            <a:pPr marL="1428750" indent="-1428750" eaLnBrk="0" hangingPunct="0"/>
            <a:r>
              <a:rPr kumimoji="1" lang="en-US" sz="3200" b="1" dirty="0">
                <a:solidFill>
                  <a:srgbClr val="0070C0"/>
                </a:solidFill>
                <a:latin typeface="Calibri" panose="020F0502020204030204" pitchFamily="34" charset="0"/>
                <a:cs typeface="Calibri" panose="020F0502020204030204" pitchFamily="34" charset="0"/>
              </a:rPr>
              <a:t>A: 	May the Lord accept the sacrifice at your hands for the praise and glory of his name, for our good the good of all his holy Church. </a:t>
            </a:r>
            <a:endParaRPr kumimoji="1" lang="en-AU" sz="3200" b="1" dirty="0">
              <a:solidFill>
                <a:srgbClr val="0070C0"/>
              </a:solidFill>
              <a:latin typeface="Calibri" panose="020F0502020204030204" pitchFamily="34" charset="0"/>
              <a:cs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8143932" cy="712824"/>
          </a:xfrm>
          <a:prstGeom prst="rect">
            <a:avLst/>
          </a:prstGeom>
        </p:spPr>
        <p:txBody>
          <a:bodyPr wrap="square">
            <a:spAutoFit/>
          </a:bodyPr>
          <a:lstStyle/>
          <a:p>
            <a:pPr algn="ctr">
              <a:lnSpc>
                <a:spcPct val="120000"/>
              </a:lnSpc>
            </a:pPr>
            <a:r>
              <a:rPr kumimoji="1" lang="en-AU" sz="3600" b="1" u="sng" dirty="0"/>
              <a:t>The Eucharistic Prayer</a:t>
            </a:r>
            <a:endParaRPr kumimoji="1" lang="en-US" sz="3600" b="1" u="sng" dirty="0"/>
          </a:p>
        </p:txBody>
      </p:sp>
      <p:sp>
        <p:nvSpPr>
          <p:cNvPr id="3" name="Rectangle 2"/>
          <p:cNvSpPr/>
          <p:nvPr/>
        </p:nvSpPr>
        <p:spPr>
          <a:xfrm>
            <a:off x="1259632" y="915566"/>
            <a:ext cx="7776864" cy="3539430"/>
          </a:xfrm>
          <a:prstGeom prst="rect">
            <a:avLst/>
          </a:prstGeom>
        </p:spPr>
        <p:txBody>
          <a:bodyPr wrap="square">
            <a:spAutoFit/>
          </a:bodyPr>
          <a:lstStyle/>
          <a:p>
            <a:pPr marL="1428750" indent="-1428750" defTabSz="457200" eaLnBrk="0" hangingPunct="0"/>
            <a:r>
              <a:rPr lang="en-US" sz="32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200" b="1" dirty="0">
                <a:solidFill>
                  <a:srgbClr val="0070C0"/>
                </a:solidFill>
                <a:latin typeface="Calibri" panose="020F0502020204030204" pitchFamily="34" charset="0"/>
                <a:cs typeface="Calibri" panose="020F0502020204030204" pitchFamily="34" charset="0"/>
              </a:rPr>
              <a:t>A:	And with your spirit.</a:t>
            </a:r>
          </a:p>
          <a:p>
            <a:pPr defTabSz="457200" eaLnBrk="0" hangingPunct="0"/>
            <a:r>
              <a:rPr lang="en-AU" sz="3200" b="1" dirty="0">
                <a:latin typeface="Calibri" panose="020F0502020204030204" pitchFamily="34" charset="0"/>
                <a:cs typeface="Calibri" panose="020F0502020204030204" pitchFamily="34" charset="0"/>
              </a:rPr>
              <a:t>C:	 		Lift up your hearts.</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We lift them up to the Lord.</a:t>
            </a:r>
          </a:p>
          <a:p>
            <a:pPr defTabSz="457200" eaLnBrk="0" hangingPunct="0"/>
            <a:r>
              <a:rPr lang="en-AU" sz="3200" b="1" dirty="0">
                <a:latin typeface="Calibri" panose="020F0502020204030204" pitchFamily="34" charset="0"/>
                <a:cs typeface="Calibri" panose="020F0502020204030204" pitchFamily="34" charset="0"/>
              </a:rPr>
              <a:t>C:			Let us give thanks to the 							Lord our God.</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It is right and just.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30).jpg"/>
          <p:cNvPicPr>
            <a:picLocks noChangeAspect="1"/>
          </p:cNvPicPr>
          <p:nvPr/>
        </p:nvPicPr>
        <p:blipFill>
          <a:blip r:embed="rId2"/>
          <a:stretch>
            <a:fillRect/>
          </a:stretch>
        </p:blipFill>
        <p:spPr>
          <a:xfrm>
            <a:off x="928662" y="750081"/>
            <a:ext cx="7429552" cy="369691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4770"/>
            <a:ext cx="7715304" cy="1089529"/>
          </a:xfrm>
          <a:prstGeom prst="rect">
            <a:avLst/>
          </a:prstGeom>
        </p:spPr>
        <p:txBody>
          <a:bodyPr wrap="square">
            <a:spAutoFit/>
          </a:bodyPr>
          <a:lstStyle/>
          <a:p>
            <a:pPr algn="ctr">
              <a:lnSpc>
                <a:spcPct val="120000"/>
              </a:lnSpc>
            </a:pPr>
            <a:r>
              <a:rPr kumimoji="1" lang="en-AU" sz="5400" b="1" u="sng" dirty="0"/>
              <a:t>SANCTUS</a:t>
            </a:r>
          </a:p>
        </p:txBody>
      </p:sp>
      <p:sp>
        <p:nvSpPr>
          <p:cNvPr id="3" name="Rectangle 2"/>
          <p:cNvSpPr/>
          <p:nvPr/>
        </p:nvSpPr>
        <p:spPr>
          <a:xfrm>
            <a:off x="734376" y="1052765"/>
            <a:ext cx="8001056" cy="3416320"/>
          </a:xfrm>
          <a:prstGeom prst="rect">
            <a:avLst/>
          </a:prstGeom>
        </p:spPr>
        <p:txBody>
          <a:bodyPr wrap="square">
            <a:spAutoFit/>
          </a:bodyPr>
          <a:lstStyle/>
          <a:p>
            <a:pPr algn="ctr" eaLnBrk="0" hangingPunct="0"/>
            <a:r>
              <a:rPr kumimoji="1" lang="en-US" sz="3600" b="1" dirty="0">
                <a:latin typeface="Calibri" panose="020F0502020204030204" pitchFamily="34" charset="0"/>
                <a:cs typeface="Calibri" panose="020F0502020204030204" pitchFamily="34" charset="0"/>
              </a:rPr>
              <a:t>Holy, holy, holy Lord God of hosts. </a:t>
            </a:r>
          </a:p>
          <a:p>
            <a:pPr algn="ctr" eaLnBrk="0" hangingPunct="0"/>
            <a:r>
              <a:rPr kumimoji="1" lang="en-US" sz="3600" b="1" dirty="0">
                <a:latin typeface="Calibri" panose="020F0502020204030204" pitchFamily="34" charset="0"/>
                <a:cs typeface="Calibri" panose="020F0502020204030204" pitchFamily="34" charset="0"/>
              </a:rPr>
              <a:t>Heaven and earth are full of your glory </a:t>
            </a:r>
          </a:p>
          <a:p>
            <a:pPr algn="ctr" eaLnBrk="0" hangingPunct="0"/>
            <a:r>
              <a:rPr kumimoji="1" lang="en-US" sz="3600" b="1" dirty="0">
                <a:latin typeface="Calibri" panose="020F0502020204030204" pitchFamily="34" charset="0"/>
                <a:cs typeface="Calibri" panose="020F0502020204030204" pitchFamily="34" charset="0"/>
              </a:rPr>
              <a:t>Hosanna in the highest, </a:t>
            </a:r>
          </a:p>
          <a:p>
            <a:pPr algn="ctr" eaLnBrk="0" hangingPunct="0"/>
            <a:r>
              <a:rPr kumimoji="1" lang="en-US" sz="3600" b="1" dirty="0">
                <a:latin typeface="Calibri" panose="020F0502020204030204" pitchFamily="34" charset="0"/>
                <a:cs typeface="Calibri" panose="020F0502020204030204" pitchFamily="34" charset="0"/>
              </a:rPr>
              <a:t>blessed is he who comes in the name of the Lord</a:t>
            </a:r>
            <a:br>
              <a:rPr kumimoji="1" lang="en-US" sz="3600" b="1" dirty="0">
                <a:latin typeface="Calibri" panose="020F0502020204030204" pitchFamily="34" charset="0"/>
                <a:cs typeface="Calibri" panose="020F0502020204030204" pitchFamily="34" charset="0"/>
              </a:rPr>
            </a:br>
            <a:r>
              <a:rPr kumimoji="1" lang="en-US" sz="3600" b="1" dirty="0">
                <a:latin typeface="Calibri" panose="020F0502020204030204" pitchFamily="34" charset="0"/>
                <a:cs typeface="Calibri" panose="020F0502020204030204" pitchFamily="34" charset="0"/>
              </a:rPr>
              <a:t>Hosanna in the highest…</a:t>
            </a:r>
            <a:endParaRPr kumimoji="1" lang="en-AU" sz="3600" b="1" dirty="0">
              <a:latin typeface="Calibri" panose="020F0502020204030204" pitchFamily="34" charset="0"/>
              <a:cs typeface="Calibri" panose="020F0502020204030204" pitchFamily="34" charset="0"/>
            </a:endParaRPr>
          </a:p>
        </p:txBody>
      </p:sp>
      <p:pic>
        <p:nvPicPr>
          <p:cNvPr id="4" name="Picture 3" descr="0f9a772593462f4217d4ce68f7dac4da.jpg"/>
          <p:cNvPicPr>
            <a:picLocks noChangeAspect="1"/>
          </p:cNvPicPr>
          <p:nvPr/>
        </p:nvPicPr>
        <p:blipFill>
          <a:blip r:embed="rId2" cstate="print"/>
          <a:stretch>
            <a:fillRect/>
          </a:stretch>
        </p:blipFill>
        <p:spPr>
          <a:xfrm>
            <a:off x="7786710" y="0"/>
            <a:ext cx="1357290" cy="1017968"/>
          </a:xfrm>
          <a:prstGeom prst="rect">
            <a:avLst/>
          </a:prstGeom>
          <a:ln>
            <a:noFill/>
          </a:ln>
          <a:effectLst>
            <a:softEdge rad="112500"/>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428611"/>
            <a:ext cx="8072494" cy="1089529"/>
          </a:xfrm>
          <a:prstGeom prst="rect">
            <a:avLst/>
          </a:prstGeom>
        </p:spPr>
        <p:txBody>
          <a:bodyPr wrap="square">
            <a:spAutoFit/>
          </a:bodyPr>
          <a:lstStyle/>
          <a:p>
            <a:pPr algn="ctr">
              <a:lnSpc>
                <a:spcPct val="120000"/>
              </a:lnSpc>
            </a:pPr>
            <a:r>
              <a:rPr kumimoji="1" lang="en-AU" sz="5400" b="1" u="sng" dirty="0"/>
              <a:t>MYSTERY OF FAITH</a:t>
            </a:r>
          </a:p>
        </p:txBody>
      </p:sp>
      <p:sp>
        <p:nvSpPr>
          <p:cNvPr id="3" name="Rectangle 2"/>
          <p:cNvSpPr/>
          <p:nvPr/>
        </p:nvSpPr>
        <p:spPr>
          <a:xfrm>
            <a:off x="571472" y="1553759"/>
            <a:ext cx="7858180" cy="3416320"/>
          </a:xfrm>
          <a:prstGeom prst="rect">
            <a:avLst/>
          </a:prstGeom>
        </p:spPr>
        <p:txBody>
          <a:bodyPr wrap="square">
            <a:spAutoFit/>
          </a:bodyPr>
          <a:lstStyle/>
          <a:p>
            <a:pPr algn="ctr" eaLnBrk="0" hangingPunct="0">
              <a:lnSpc>
                <a:spcPct val="200000"/>
              </a:lnSpc>
            </a:pPr>
            <a:r>
              <a:rPr kumimoji="1" lang="en-AU" sz="3600" b="1" dirty="0">
                <a:cs typeface="Times New Roman" pitchFamily="18" charset="0"/>
              </a:rPr>
              <a:t>We proclaim your death O Lord</a:t>
            </a:r>
          </a:p>
          <a:p>
            <a:pPr algn="ctr" eaLnBrk="0" hangingPunct="0">
              <a:lnSpc>
                <a:spcPct val="200000"/>
              </a:lnSpc>
            </a:pPr>
            <a:r>
              <a:rPr kumimoji="1" lang="en-AU" sz="3600" b="1" dirty="0">
                <a:cs typeface="Times New Roman" pitchFamily="18" charset="0"/>
              </a:rPr>
              <a:t>And profess your resurrection</a:t>
            </a:r>
          </a:p>
          <a:p>
            <a:pPr algn="ctr" eaLnBrk="0" hangingPunct="0">
              <a:lnSpc>
                <a:spcPct val="200000"/>
              </a:lnSpc>
            </a:pPr>
            <a:r>
              <a:rPr kumimoji="1" lang="en-AU" sz="3600" b="1" dirty="0">
                <a:cs typeface="Times New Roman" pitchFamily="18" charset="0"/>
              </a:rPr>
              <a:t>Until you come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40).jpg"/>
          <p:cNvPicPr>
            <a:picLocks noChangeAspect="1"/>
          </p:cNvPicPr>
          <p:nvPr/>
        </p:nvPicPr>
        <p:blipFill>
          <a:blip r:embed="rId2"/>
          <a:stretch>
            <a:fillRect/>
          </a:stretch>
        </p:blipFill>
        <p:spPr>
          <a:xfrm>
            <a:off x="1547664" y="339502"/>
            <a:ext cx="5779696" cy="453650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07139"/>
            <a:ext cx="8001056" cy="646331"/>
          </a:xfrm>
          <a:prstGeom prst="rect">
            <a:avLst/>
          </a:prstGeom>
        </p:spPr>
        <p:txBody>
          <a:bodyPr wrap="square">
            <a:spAutoFit/>
          </a:bodyPr>
          <a:lstStyle/>
          <a:p>
            <a:pPr algn="ctr" eaLnBrk="0" hangingPunct="0"/>
            <a:r>
              <a:rPr lang="en-US" sz="3600" b="1" u="sng" dirty="0">
                <a:cs typeface="Times New Roman" pitchFamily="18" charset="0"/>
              </a:rPr>
              <a:t>LORD’S PRAYER</a:t>
            </a:r>
          </a:p>
        </p:txBody>
      </p:sp>
      <p:sp>
        <p:nvSpPr>
          <p:cNvPr id="3" name="Rectangle 2"/>
          <p:cNvSpPr/>
          <p:nvPr/>
        </p:nvSpPr>
        <p:spPr>
          <a:xfrm>
            <a:off x="179512" y="753470"/>
            <a:ext cx="8784976" cy="3970318"/>
          </a:xfrm>
          <a:prstGeom prst="rect">
            <a:avLst/>
          </a:prstGeom>
        </p:spPr>
        <p:txBody>
          <a:bodyPr wrap="square">
            <a:spAutoFit/>
          </a:bodyPr>
          <a:lstStyle/>
          <a:p>
            <a:pPr defTabSz="404813"/>
            <a:r>
              <a:rPr lang="en-US" sz="3600" b="1" dirty="0">
                <a:latin typeface="Calibri" panose="020F0502020204030204" pitchFamily="34" charset="0"/>
                <a:cs typeface="Calibri" panose="020F0502020204030204" pitchFamily="34" charset="0"/>
              </a:rPr>
              <a:t>Our Father, who art in heaven hallowed be Thy name. Thy Kingdom come, Thy will be done, on earth as it is in Heaven. </a:t>
            </a:r>
          </a:p>
          <a:p>
            <a:pPr defTabSz="404813"/>
            <a:r>
              <a:rPr lang="en-US" sz="3600" b="1" dirty="0">
                <a:latin typeface="Calibri" panose="020F0502020204030204" pitchFamily="34" charset="0"/>
                <a:cs typeface="Calibri" panose="020F0502020204030204" pitchFamily="34" charset="0"/>
              </a:rPr>
              <a:t>Give us this day our daily bread. And forgive us our trespasses, as we forgive those who trespass against us. And lead us not into temptation, but deliver us from evil.  </a:t>
            </a:r>
          </a:p>
        </p:txBody>
      </p:sp>
      <p:sp>
        <p:nvSpPr>
          <p:cNvPr id="4" name="Rectangle 3"/>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2</a:t>
            </a:r>
            <a:endParaRPr lang="en-US" b="1" dirty="0">
              <a:latin typeface="Verdana" pitchFamily="34" charset="0"/>
            </a:endParaRPr>
          </a:p>
        </p:txBody>
      </p:sp>
      <p:pic>
        <p:nvPicPr>
          <p:cNvPr id="5" name="Picture 4" descr="0f9a772593462f4217d4ce68f7dac4da.jpg"/>
          <p:cNvPicPr>
            <a:picLocks noChangeAspect="1"/>
          </p:cNvPicPr>
          <p:nvPr/>
        </p:nvPicPr>
        <p:blipFill>
          <a:blip r:embed="rId2" cstate="print"/>
          <a:stretch>
            <a:fillRect/>
          </a:stretch>
        </p:blipFill>
        <p:spPr>
          <a:xfrm>
            <a:off x="7858148" y="0"/>
            <a:ext cx="1285852" cy="964389"/>
          </a:xfrm>
          <a:prstGeom prst="rect">
            <a:avLst/>
          </a:prstGeom>
          <a:ln>
            <a:noFill/>
          </a:ln>
          <a:effectLst>
            <a:softEdge rad="112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4" name="Rectangle 3"/>
          <p:cNvSpPr/>
          <p:nvPr/>
        </p:nvSpPr>
        <p:spPr>
          <a:xfrm>
            <a:off x="561431" y="915566"/>
            <a:ext cx="8143932" cy="1754326"/>
          </a:xfrm>
          <a:prstGeom prst="rect">
            <a:avLst/>
          </a:prstGeom>
        </p:spPr>
        <p:txBody>
          <a:bodyPr wrap="square">
            <a:spAutoFit/>
          </a:bodyPr>
          <a:lstStyle/>
          <a:p>
            <a:pPr eaLnBrk="0" hangingPunct="0"/>
            <a:r>
              <a:rPr kumimoji="1" lang="en-AU" sz="3600" b="1" dirty="0">
                <a:latin typeface="Calibri" panose="020F0502020204030204" pitchFamily="34" charset="0"/>
                <a:cs typeface="Calibri" panose="020F0502020204030204" pitchFamily="34" charset="0"/>
              </a:rPr>
              <a:t>For thy Kingdom, the Power and the Glory are Yours</a:t>
            </a:r>
          </a:p>
          <a:p>
            <a:pPr eaLnBrk="0" hangingPunct="0"/>
            <a:r>
              <a:rPr kumimoji="1" lang="en-AU" sz="3600" b="1" dirty="0">
                <a:latin typeface="Calibri" panose="020F0502020204030204" pitchFamily="34" charset="0"/>
                <a:cs typeface="Calibri" panose="020F0502020204030204" pitchFamily="34" charset="0"/>
              </a:rPr>
              <a:t>Now and forever.</a:t>
            </a:r>
          </a:p>
        </p:txBody>
      </p:sp>
      <p:pic>
        <p:nvPicPr>
          <p:cNvPr id="5" name="Picture 4" descr="images (79).jpg"/>
          <p:cNvPicPr>
            <a:picLocks noChangeAspect="1"/>
          </p:cNvPicPr>
          <p:nvPr/>
        </p:nvPicPr>
        <p:blipFill>
          <a:blip r:embed="rId2"/>
          <a:stretch>
            <a:fillRect/>
          </a:stretch>
        </p:blipFill>
        <p:spPr>
          <a:xfrm>
            <a:off x="6876256" y="2946307"/>
            <a:ext cx="1847850" cy="18573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67494"/>
            <a:ext cx="8001056"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Lord Jesus Christ, who said to your Apostles…..</a:t>
            </a:r>
          </a:p>
          <a:p>
            <a:pPr marL="1428750" indent="-1428750" defTabSz="457200" eaLnBrk="0" hangingPunct="0"/>
            <a:r>
              <a:rPr lang="en-US" sz="3600" b="1" dirty="0">
                <a:latin typeface="Calibri" panose="020F0502020204030204" pitchFamily="34" charset="0"/>
                <a:cs typeface="Calibri" panose="020F0502020204030204" pitchFamily="34" charset="0"/>
              </a:rPr>
              <a:t>	….Who live and reign for ever and ever</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The peace of the Lord be with you always.</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5486"/>
            <a:ext cx="8001056" cy="4524315"/>
          </a:xfrm>
          <a:prstGeom prst="rect">
            <a:avLst/>
          </a:prstGeom>
        </p:spPr>
        <p:txBody>
          <a:bodyPr wrap="square">
            <a:spAutoFit/>
          </a:bodyPr>
          <a:lstStyle/>
          <a:p>
            <a:pPr marL="1619250" indent="-1619250" defTabSz="457200" eaLnBrk="0" hangingPunct="0"/>
            <a:r>
              <a:rPr lang="en-US" sz="3600" b="1" dirty="0">
                <a:latin typeface="Calibri" panose="020F0502020204030204" pitchFamily="34" charset="0"/>
                <a:cs typeface="Calibri" panose="020F0502020204030204" pitchFamily="34" charset="0"/>
              </a:rPr>
              <a:t>C:	In the name of the Father, and of the Son and of the Holy Spirit.</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Amen</a:t>
            </a:r>
            <a:endParaRPr lang="en-US" sz="3600" dirty="0">
              <a:solidFill>
                <a:srgbClr val="FFFF00"/>
              </a:solidFill>
              <a:latin typeface="Calibri" panose="020F0502020204030204" pitchFamily="34" charset="0"/>
              <a:cs typeface="Calibri" panose="020F0502020204030204" pitchFamily="34" charset="0"/>
            </a:endParaRPr>
          </a:p>
          <a:p>
            <a:pPr marL="1619250" indent="-1619250" defTabSz="457200" eaLnBrk="0" hangingPunct="0"/>
            <a:r>
              <a:rPr lang="en-US" sz="3600" b="1" dirty="0">
                <a:latin typeface="Calibri" panose="020F0502020204030204" pitchFamily="34" charset="0"/>
                <a:cs typeface="Calibri" panose="020F0502020204030204" pitchFamily="34" charset="0"/>
              </a:rPr>
              <a:t>C:	The grace of our Lord Jesus Christ, and the love of God, and the communion of the Holy Spirit be with you all.</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28).jpg"/>
          <p:cNvPicPr>
            <a:picLocks noChangeAspect="1"/>
          </p:cNvPicPr>
          <p:nvPr/>
        </p:nvPicPr>
        <p:blipFill>
          <a:blip r:embed="rId2"/>
          <a:stretch>
            <a:fillRect/>
          </a:stretch>
        </p:blipFill>
        <p:spPr>
          <a:xfrm>
            <a:off x="1475656" y="627534"/>
            <a:ext cx="5948757" cy="3744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60753"/>
            <a:ext cx="7786742" cy="1089529"/>
          </a:xfrm>
          <a:prstGeom prst="rect">
            <a:avLst/>
          </a:prstGeom>
        </p:spPr>
        <p:txBody>
          <a:bodyPr wrap="square">
            <a:spAutoFit/>
          </a:bodyPr>
          <a:lstStyle/>
          <a:p>
            <a:pPr algn="ctr">
              <a:lnSpc>
                <a:spcPct val="120000"/>
              </a:lnSpc>
            </a:pPr>
            <a:r>
              <a:rPr kumimoji="1" lang="en-AU" sz="5400" b="1" u="sng" dirty="0"/>
              <a:t>Lamb of God</a:t>
            </a:r>
          </a:p>
        </p:txBody>
      </p:sp>
      <p:sp>
        <p:nvSpPr>
          <p:cNvPr id="3" name="Rectangle 2"/>
          <p:cNvSpPr/>
          <p:nvPr/>
        </p:nvSpPr>
        <p:spPr>
          <a:xfrm>
            <a:off x="642910" y="1088838"/>
            <a:ext cx="7858180" cy="3416320"/>
          </a:xfrm>
          <a:prstGeom prst="rect">
            <a:avLst/>
          </a:prstGeom>
        </p:spPr>
        <p:txBody>
          <a:bodyPr wrap="square">
            <a:spAutoFit/>
          </a:bodyPr>
          <a:lstStyle/>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a:t>
            </a:r>
            <a:r>
              <a:rPr kumimoji="1" lang="en-US" sz="3600" b="1" dirty="0" err="1">
                <a:latin typeface="Calibri" panose="020F0502020204030204" pitchFamily="34" charset="0"/>
                <a:cs typeface="Calibri" panose="020F0502020204030204" pitchFamily="34" charset="0"/>
              </a:rPr>
              <a:t>world,Grant</a:t>
            </a:r>
            <a:r>
              <a:rPr kumimoji="1" lang="en-US" sz="3600" b="1" dirty="0">
                <a:latin typeface="Calibri" panose="020F0502020204030204" pitchFamily="34" charset="0"/>
                <a:cs typeface="Calibri" panose="020F0502020204030204" pitchFamily="34" charset="0"/>
              </a:rPr>
              <a:t> us peace…</a:t>
            </a:r>
          </a:p>
        </p:txBody>
      </p:sp>
      <p:pic>
        <p:nvPicPr>
          <p:cNvPr id="5" name="Picture 4" descr="images (7).jpg"/>
          <p:cNvPicPr>
            <a:picLocks noChangeAspect="1"/>
          </p:cNvPicPr>
          <p:nvPr/>
        </p:nvPicPr>
        <p:blipFill>
          <a:blip r:embed="rId2"/>
          <a:stretch>
            <a:fillRect/>
          </a:stretch>
        </p:blipFill>
        <p:spPr>
          <a:xfrm>
            <a:off x="7643834" y="4254074"/>
            <a:ext cx="1500166" cy="889426"/>
          </a:xfrm>
          <a:prstGeom prst="rect">
            <a:avLst/>
          </a:prstGeom>
          <a:ln>
            <a:noFill/>
          </a:ln>
          <a:effectLst>
            <a:softEdge rad="1125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411510"/>
            <a:ext cx="8072494"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Behold the Lamb of God, behold him who takes away the sins of the world.  Blessed are those called to the supper of the lamb.</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Lord, I am not worthy that you should enter under my roof, but only say the word and my soul shall be healed.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22).jpg"/>
          <p:cNvPicPr>
            <a:picLocks noChangeAspect="1"/>
          </p:cNvPicPr>
          <p:nvPr/>
        </p:nvPicPr>
        <p:blipFill>
          <a:blip r:embed="rId2"/>
          <a:stretch>
            <a:fillRect/>
          </a:stretch>
        </p:blipFill>
        <p:spPr>
          <a:xfrm>
            <a:off x="2195736" y="1383617"/>
            <a:ext cx="3796459" cy="237626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1339445"/>
            <a:ext cx="4344266" cy="646331"/>
          </a:xfrm>
          <a:prstGeom prst="rect">
            <a:avLst/>
          </a:prstGeom>
          <a:noFill/>
        </p:spPr>
        <p:txBody>
          <a:bodyPr wrap="none" rtlCol="0">
            <a:spAutoFit/>
          </a:bodyPr>
          <a:lstStyle/>
          <a:p>
            <a:r>
              <a:rPr lang="en-AU" sz="3600" b="1" u="sng" dirty="0"/>
              <a:t>COMMUNION SONGS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olour Image">
            <a:extLst>
              <a:ext uri="{FF2B5EF4-FFF2-40B4-BE49-F238E27FC236}">
                <a16:creationId xmlns:a16="http://schemas.microsoft.com/office/drawing/2014/main" id="{1A504634-0786-4DF1-8B7A-22A52F1C9F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7175"/>
            <a:ext cx="7929618" cy="904863"/>
          </a:xfrm>
          <a:prstGeom prst="rect">
            <a:avLst/>
          </a:prstGeom>
        </p:spPr>
        <p:txBody>
          <a:bodyPr wrap="square">
            <a:spAutoFit/>
          </a:bodyPr>
          <a:lstStyle/>
          <a:p>
            <a:pPr algn="ctr">
              <a:lnSpc>
                <a:spcPct val="120000"/>
              </a:lnSpc>
            </a:pPr>
            <a:r>
              <a:rPr kumimoji="1" lang="en-AU" sz="4400" b="1" u="sng" dirty="0"/>
              <a:t>CONCLUDING RITES</a:t>
            </a:r>
            <a:endParaRPr kumimoji="1" lang="en-US" sz="4400" b="1" u="sng" dirty="0"/>
          </a:p>
        </p:txBody>
      </p:sp>
      <p:sp>
        <p:nvSpPr>
          <p:cNvPr id="3" name="Rectangle 2"/>
          <p:cNvSpPr/>
          <p:nvPr/>
        </p:nvSpPr>
        <p:spPr>
          <a:xfrm>
            <a:off x="971600" y="619185"/>
            <a:ext cx="7814102"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	And with your spirit</a:t>
            </a:r>
          </a:p>
          <a:p>
            <a:pPr marL="1428750" indent="-1428750" defTabSz="457200" eaLnBrk="0" hangingPunct="0"/>
            <a:r>
              <a:rPr lang="en-US" sz="3600" b="1" dirty="0">
                <a:latin typeface="Calibri" panose="020F0502020204030204" pitchFamily="34" charset="0"/>
                <a:cs typeface="Calibri" panose="020F0502020204030204" pitchFamily="34" charset="0"/>
              </a:rPr>
              <a:t>C: 	May Almighty God Bless Us, Father and Son and Holy Spirit</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Go in Peace, glorifying the Lord by your life.</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Thanks Be to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3" y="1500181"/>
            <a:ext cx="2752677" cy="646331"/>
          </a:xfrm>
          <a:prstGeom prst="rect">
            <a:avLst/>
          </a:prstGeom>
        </p:spPr>
        <p:txBody>
          <a:bodyPr wrap="none">
            <a:spAutoFit/>
          </a:bodyPr>
          <a:lstStyle/>
          <a:p>
            <a:r>
              <a:rPr lang="en-AU" sz="3600" b="1" u="sng" dirty="0"/>
              <a:t>FINAL SONGS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3425" y="267494"/>
            <a:ext cx="8856984" cy="4182683"/>
          </a:xfrm>
          <a:prstGeom prst="rect">
            <a:avLst/>
          </a:prstGeom>
        </p:spPr>
        <p:txBody>
          <a:bodyPr wrap="square">
            <a:spAutoFit/>
          </a:bodyPr>
          <a:lstStyle/>
          <a:p>
            <a:pPr marL="536575" indent="-536575" algn="ctr" eaLnBrk="0" hangingPunct="0">
              <a:lnSpc>
                <a:spcPct val="140000"/>
              </a:lnSpc>
              <a:spcBef>
                <a:spcPct val="20000"/>
              </a:spcBef>
              <a:buClr>
                <a:srgbClr val="000000"/>
              </a:buClr>
              <a:tabLst>
                <a:tab pos="536575" algn="l"/>
              </a:tabLst>
            </a:pPr>
            <a:r>
              <a:rPr lang="en-AU" sz="3200" b="1" u="sng" dirty="0"/>
              <a:t>PENITENTIAL ACT</a:t>
            </a:r>
          </a:p>
          <a:p>
            <a:pPr indent="-536575" eaLnBrk="0" fontAlgn="auto" hangingPunct="0">
              <a:spcBef>
                <a:spcPts val="6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I confess to Almighty God, And to you, my brothers and sisters, That I have greatly sinned, in my thoughts and in my words, In what I have done and in what have failed to do. Through my fault, through my fault, Through my most grievous fault; </a:t>
            </a:r>
            <a:endParaRPr kumimoji="1" lang="en-US" sz="3600" b="1" dirty="0">
              <a:solidFill>
                <a:srgbClr val="FFFFFF"/>
              </a:solidFill>
              <a:latin typeface="Calibri" panose="020F0502020204030204" pitchFamily="34" charset="0"/>
              <a:cs typeface="Calibri" panose="020F0502020204030204" pitchFamily="34" charset="0"/>
            </a:endParaRPr>
          </a:p>
        </p:txBody>
      </p:sp>
      <p:sp>
        <p:nvSpPr>
          <p:cNvPr id="5" name="Text Box 4"/>
          <p:cNvSpPr txBox="1">
            <a:spLocks noChangeArrowheads="1"/>
          </p:cNvSpPr>
          <p:nvPr/>
        </p:nvSpPr>
        <p:spPr bwMode="auto">
          <a:xfrm>
            <a:off x="8" y="126"/>
            <a:ext cx="920742" cy="338554"/>
          </a:xfrm>
          <a:prstGeom prst="rect">
            <a:avLst/>
          </a:prstGeom>
          <a:noFill/>
          <a:ln w="9525">
            <a:noFill/>
            <a:miter lim="800000"/>
            <a:headEnd/>
            <a:tailEnd/>
          </a:ln>
        </p:spPr>
        <p:txBody>
          <a:bodyPr wrap="square">
            <a:spAutoFit/>
          </a:bodyPr>
          <a:lstStyle/>
          <a:p>
            <a:pPr eaLnBrk="0" hangingPunct="0">
              <a:spcBef>
                <a:spcPct val="50000"/>
              </a:spcBef>
            </a:pPr>
            <a:r>
              <a:rPr lang="en-AU" sz="1600" b="1" dirty="0">
                <a:latin typeface="Verdana" pitchFamily="34" charset="0"/>
              </a:rPr>
              <a:t>1 of 2</a:t>
            </a:r>
            <a:endParaRPr lang="en-US" sz="1600" b="1" dirty="0">
              <a:latin typeface="Verdan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3" name="Rectangle 2"/>
          <p:cNvSpPr/>
          <p:nvPr/>
        </p:nvSpPr>
        <p:spPr>
          <a:xfrm>
            <a:off x="500034" y="0"/>
            <a:ext cx="8215370" cy="874214"/>
          </a:xfrm>
          <a:prstGeom prst="rect">
            <a:avLst/>
          </a:prstGeom>
        </p:spPr>
        <p:txBody>
          <a:bodyPr wrap="square">
            <a:spAutoFit/>
          </a:bodyPr>
          <a:lstStyle/>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p:txBody>
      </p:sp>
      <p:sp>
        <p:nvSpPr>
          <p:cNvPr id="5" name="TextBox 4">
            <a:extLst>
              <a:ext uri="{FF2B5EF4-FFF2-40B4-BE49-F238E27FC236}">
                <a16:creationId xmlns:a16="http://schemas.microsoft.com/office/drawing/2014/main" id="{A1528DA7-B899-4969-B91B-69F13C8CDCBE}"/>
              </a:ext>
            </a:extLst>
          </p:cNvPr>
          <p:cNvSpPr txBox="1"/>
          <p:nvPr/>
        </p:nvSpPr>
        <p:spPr>
          <a:xfrm>
            <a:off x="283822" y="771550"/>
            <a:ext cx="8856984" cy="2308324"/>
          </a:xfrm>
          <a:prstGeom prst="rect">
            <a:avLst/>
          </a:prstGeom>
          <a:noFill/>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Therefore I ask blessed Mary ever-Virgin, All the Angels and Saints, And you, my brothers and sisters, To pray for me to the Lord our God</a:t>
            </a:r>
            <a:r>
              <a:rPr kumimoji="1" lang="en-US" sz="3600" b="1" dirty="0">
                <a:solidFill>
                  <a:srgbClr val="FFFFFF"/>
                </a:solidFill>
                <a:latin typeface="Calibri" panose="020F0502020204030204" pitchFamily="34" charset="0"/>
                <a:cs typeface="Calibri" panose="020F0502020204030204" pitchFamily="34" charset="0"/>
              </a:rPr>
              <a:t>.</a:t>
            </a:r>
          </a:p>
        </p:txBody>
      </p:sp>
      <p:pic>
        <p:nvPicPr>
          <p:cNvPr id="7" name="Picture 6" descr="images (91).jpg">
            <a:extLst>
              <a:ext uri="{FF2B5EF4-FFF2-40B4-BE49-F238E27FC236}">
                <a16:creationId xmlns:a16="http://schemas.microsoft.com/office/drawing/2014/main" id="{FFEFC08F-045A-4250-8AB0-236E56421B08}"/>
              </a:ext>
            </a:extLst>
          </p:cNvPr>
          <p:cNvPicPr>
            <a:picLocks noChangeAspect="1"/>
          </p:cNvPicPr>
          <p:nvPr/>
        </p:nvPicPr>
        <p:blipFill>
          <a:blip r:embed="rId2"/>
          <a:stretch>
            <a:fillRect/>
          </a:stretch>
        </p:blipFill>
        <p:spPr>
          <a:xfrm>
            <a:off x="5868144" y="3435846"/>
            <a:ext cx="2090743" cy="11745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5929338" cy="4992457"/>
          </a:xfrm>
          <a:prstGeom prst="rect">
            <a:avLst/>
          </a:prstGeom>
        </p:spPr>
        <p:txBody>
          <a:bodyPr wrap="square">
            <a:spAutoFit/>
          </a:bodyPr>
          <a:lstStyle/>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 	Christ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	Christ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p:txBody>
      </p:sp>
      <p:pic>
        <p:nvPicPr>
          <p:cNvPr id="3" name="Picture 2" descr="Portrait Photo">
            <a:extLst>
              <a:ext uri="{FF2B5EF4-FFF2-40B4-BE49-F238E27FC236}">
                <a16:creationId xmlns:a16="http://schemas.microsoft.com/office/drawing/2014/main" id="{8B330C6D-70AC-45DA-B4EF-019348F2E0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771550"/>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3</a:t>
            </a:r>
            <a:endParaRPr lang="en-US" b="1" dirty="0">
              <a:latin typeface="Verdana" pitchFamily="34" charset="0"/>
            </a:endParaRPr>
          </a:p>
        </p:txBody>
      </p:sp>
      <p:sp>
        <p:nvSpPr>
          <p:cNvPr id="3" name="Rectangle 2"/>
          <p:cNvSpPr/>
          <p:nvPr/>
        </p:nvSpPr>
        <p:spPr>
          <a:xfrm>
            <a:off x="214274" y="279688"/>
            <a:ext cx="7715304" cy="707886"/>
          </a:xfrm>
          <a:prstGeom prst="rect">
            <a:avLst/>
          </a:prstGeom>
        </p:spPr>
        <p:txBody>
          <a:bodyPr wrap="square">
            <a:spAutoFit/>
          </a:bodyPr>
          <a:lstStyle/>
          <a:p>
            <a:r>
              <a:rPr lang="en-AU" sz="4000" b="1" u="sng" dirty="0"/>
              <a:t>GLORY TO GOD      </a:t>
            </a:r>
          </a:p>
        </p:txBody>
      </p:sp>
      <p:sp>
        <p:nvSpPr>
          <p:cNvPr id="4" name="Rectangle 3"/>
          <p:cNvSpPr/>
          <p:nvPr/>
        </p:nvSpPr>
        <p:spPr>
          <a:xfrm>
            <a:off x="179512" y="1115093"/>
            <a:ext cx="8784975" cy="3637919"/>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Glory to God in the highest</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And on earth peace to people of good will</a:t>
            </a:r>
          </a:p>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We praise You, we bless You, We adore You, we glorify You, We give You thanks for Your great glory. Lord God heavenly King, O God almighty Father.</a:t>
            </a:r>
          </a:p>
        </p:txBody>
      </p:sp>
      <p:pic>
        <p:nvPicPr>
          <p:cNvPr id="6" name="Picture 5" descr="0f9a772593462f4217d4ce68f7dac4da.jpg"/>
          <p:cNvPicPr>
            <a:picLocks noChangeAspect="1"/>
          </p:cNvPicPr>
          <p:nvPr/>
        </p:nvPicPr>
        <p:blipFill>
          <a:blip r:embed="rId2" cstate="print"/>
          <a:stretch>
            <a:fillRect/>
          </a:stretch>
        </p:blipFill>
        <p:spPr>
          <a:xfrm>
            <a:off x="7929578" y="0"/>
            <a:ext cx="1214422" cy="91081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3</a:t>
            </a:r>
            <a:endParaRPr lang="en-US" b="1" dirty="0">
              <a:latin typeface="Verdana" pitchFamily="34" charset="0"/>
            </a:endParaRPr>
          </a:p>
        </p:txBody>
      </p:sp>
      <p:sp>
        <p:nvSpPr>
          <p:cNvPr id="4" name="Rectangle 3"/>
          <p:cNvSpPr/>
          <p:nvPr/>
        </p:nvSpPr>
        <p:spPr>
          <a:xfrm>
            <a:off x="357158" y="428610"/>
            <a:ext cx="8607330" cy="3416320"/>
          </a:xfrm>
          <a:prstGeom prst="rect">
            <a:avLst/>
          </a:prstGeom>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Lord Jesus Christ, Only Begotten Son. Lord God, Lamb of God, Son of the Father, you take away the sins of the world, Have mercy on us; you take away the sins of the world, receive our prayer; You are seated at the right hand of the Father, Have mercy on us.</a:t>
            </a:r>
          </a:p>
        </p:txBody>
      </p:sp>
    </p:spTree>
    <p:extLst>
      <p:ext uri="{BB962C8B-B14F-4D97-AF65-F5344CB8AC3E}">
        <p14:creationId xmlns:p14="http://schemas.microsoft.com/office/powerpoint/2010/main" val="2003467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3826</TotalTime>
  <Words>1833</Words>
  <Application>Microsoft Office PowerPoint</Application>
  <PresentationFormat>On-screen Show (16:9)</PresentationFormat>
  <Paragraphs>119</Paragraphs>
  <Slides>47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Calibri Light</vt:lpstr>
      <vt:lpstr>Monotype Corsiva</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 Luke’s Parish Lalor</dc:title>
  <dc:creator>David Lang</dc:creator>
  <cp:lastModifiedBy>Anna Proud</cp:lastModifiedBy>
  <cp:revision>558</cp:revision>
  <dcterms:created xsi:type="dcterms:W3CDTF">2018-05-02T03:37:20Z</dcterms:created>
  <dcterms:modified xsi:type="dcterms:W3CDTF">2026-08-03T01:08:39Z</dcterms:modified>
</cp:coreProperties>
</file>