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5" r:id="rId1"/>
  </p:sldMasterIdLst>
  <p:notesMasterIdLst>
    <p:notesMasterId r:id="rId52"/>
  </p:notesMasterIdLst>
  <p:sldIdLst>
    <p:sldId id="256" r:id="rId2"/>
    <p:sldId id="257" r:id="rId3"/>
    <p:sldId id="258" r:id="rId4"/>
    <p:sldId id="321" r:id="rId5"/>
    <p:sldId id="259" r:id="rId6"/>
    <p:sldId id="260" r:id="rId7"/>
    <p:sldId id="261" r:id="rId8"/>
    <p:sldId id="262" r:id="rId9"/>
    <p:sldId id="263" r:id="rId10"/>
    <p:sldId id="264" r:id="rId11"/>
    <p:sldId id="265" r:id="rId12"/>
    <p:sldId id="266" r:id="rId13"/>
    <p:sldId id="338" r:id="rId14"/>
    <p:sldId id="336" r:id="rId15"/>
    <p:sldId id="270" r:id="rId16"/>
    <p:sldId id="332" r:id="rId17"/>
    <p:sldId id="339" r:id="rId18"/>
    <p:sldId id="323" r:id="rId19"/>
    <p:sldId id="333" r:id="rId20"/>
    <p:sldId id="276" r:id="rId21"/>
    <p:sldId id="277" r:id="rId22"/>
    <p:sldId id="328" r:id="rId23"/>
    <p:sldId id="334" r:id="rId24"/>
    <p:sldId id="330" r:id="rId25"/>
    <p:sldId id="335" r:id="rId26"/>
    <p:sldId id="281" r:id="rId27"/>
    <p:sldId id="314" r:id="rId28"/>
    <p:sldId id="283" r:id="rId29"/>
    <p:sldId id="284" r:id="rId30"/>
    <p:sldId id="285" r:id="rId31"/>
    <p:sldId id="286" r:id="rId32"/>
    <p:sldId id="291" r:id="rId33"/>
    <p:sldId id="287" r:id="rId34"/>
    <p:sldId id="288" r:id="rId35"/>
    <p:sldId id="289" r:id="rId36"/>
    <p:sldId id="290" r:id="rId37"/>
    <p:sldId id="292" r:id="rId38"/>
    <p:sldId id="293" r:id="rId39"/>
    <p:sldId id="294" r:id="rId40"/>
    <p:sldId id="295" r:id="rId41"/>
    <p:sldId id="296" r:id="rId42"/>
    <p:sldId id="297" r:id="rId43"/>
    <p:sldId id="298" r:id="rId44"/>
    <p:sldId id="299" r:id="rId45"/>
    <p:sldId id="300" r:id="rId46"/>
    <p:sldId id="301" r:id="rId47"/>
    <p:sldId id="337" r:id="rId48"/>
    <p:sldId id="302" r:id="rId49"/>
    <p:sldId id="303" r:id="rId50"/>
    <p:sldId id="305" r:id="rId5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6" autoAdjust="0"/>
    <p:restoredTop sz="94660"/>
  </p:normalViewPr>
  <p:slideViewPr>
    <p:cSldViewPr>
      <p:cViewPr varScale="1">
        <p:scale>
          <a:sx n="129" d="100"/>
          <a:sy n="129" d="100"/>
        </p:scale>
        <p:origin x="150" y="30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y Mihardja" userId="cffcb7b6-ff37-40f2-ab01-08d6c20fcd16" providerId="ADAL" clId="{E0AC328F-918A-4429-8B1E-A00C7B9F3744}"/>
    <pc:docChg chg="modSld">
      <pc:chgData name="Maggy Mihardja" userId="cffcb7b6-ff37-40f2-ab01-08d6c20fcd16" providerId="ADAL" clId="{E0AC328F-918A-4429-8B1E-A00C7B9F3744}" dt="2026-10-13T01:09:14.300" v="19" actId="14100"/>
      <pc:docMkLst>
        <pc:docMk/>
      </pc:docMkLst>
      <pc:sldChg chg="addSp delSp modSp mod">
        <pc:chgData name="Maggy Mihardja" userId="cffcb7b6-ff37-40f2-ab01-08d6c20fcd16" providerId="ADAL" clId="{E0AC328F-918A-4429-8B1E-A00C7B9F3744}" dt="2026-10-13T01:06:34.532" v="12" actId="20577"/>
        <pc:sldMkLst>
          <pc:docMk/>
          <pc:sldMk cId="0" sldId="256"/>
        </pc:sldMkLst>
        <pc:spChg chg="mod">
          <ac:chgData name="Maggy Mihardja" userId="cffcb7b6-ff37-40f2-ab01-08d6c20fcd16" providerId="ADAL" clId="{E0AC328F-918A-4429-8B1E-A00C7B9F3744}" dt="2026-10-13T01:06:34.532" v="12" actId="20577"/>
          <ac:spMkLst>
            <pc:docMk/>
            <pc:sldMk cId="0" sldId="256"/>
            <ac:spMk id="9" creationId="{EB5E467D-0261-4C41-8FEB-9AD3030916F4}"/>
          </ac:spMkLst>
        </pc:spChg>
        <pc:picChg chg="mod">
          <ac:chgData name="Maggy Mihardja" userId="cffcb7b6-ff37-40f2-ab01-08d6c20fcd16" providerId="ADAL" clId="{E0AC328F-918A-4429-8B1E-A00C7B9F3744}" dt="2026-10-13T01:06:01.982" v="2" actId="1076"/>
          <ac:picMkLst>
            <pc:docMk/>
            <pc:sldMk cId="0" sldId="256"/>
            <ac:picMk id="5" creationId="{038FAE89-A8C9-4078-AA63-C80C7C196621}"/>
          </ac:picMkLst>
        </pc:picChg>
        <pc:picChg chg="add mod">
          <ac:chgData name="Maggy Mihardja" userId="cffcb7b6-ff37-40f2-ab01-08d6c20fcd16" providerId="ADAL" clId="{E0AC328F-918A-4429-8B1E-A00C7B9F3744}" dt="2026-10-13T01:06:06.844" v="3" actId="1076"/>
          <ac:picMkLst>
            <pc:docMk/>
            <pc:sldMk cId="0" sldId="256"/>
            <ac:picMk id="1026" creationId="{34604445-2CC0-4144-B2C2-93D23DF3133A}"/>
          </ac:picMkLst>
        </pc:picChg>
        <pc:picChg chg="del">
          <ac:chgData name="Maggy Mihardja" userId="cffcb7b6-ff37-40f2-ab01-08d6c20fcd16" providerId="ADAL" clId="{E0AC328F-918A-4429-8B1E-A00C7B9F3744}" dt="2026-10-13T01:05:21.186" v="0" actId="21"/>
          <ac:picMkLst>
            <pc:docMk/>
            <pc:sldMk cId="0" sldId="256"/>
            <ac:picMk id="1028" creationId="{C124C229-C6EF-4B45-8257-85788546CBA6}"/>
          </ac:picMkLst>
        </pc:picChg>
      </pc:sldChg>
      <pc:sldChg chg="modSp mod">
        <pc:chgData name="Maggy Mihardja" userId="cffcb7b6-ff37-40f2-ab01-08d6c20fcd16" providerId="ADAL" clId="{E0AC328F-918A-4429-8B1E-A00C7B9F3744}" dt="2026-10-13T01:09:14.300" v="19" actId="14100"/>
        <pc:sldMkLst>
          <pc:docMk/>
          <pc:sldMk cId="0" sldId="300"/>
        </pc:sldMkLst>
        <pc:picChg chg="mod">
          <ac:chgData name="Maggy Mihardja" userId="cffcb7b6-ff37-40f2-ab01-08d6c20fcd16" providerId="ADAL" clId="{E0AC328F-918A-4429-8B1E-A00C7B9F3744}" dt="2026-10-13T01:09:14.300" v="19" actId="14100"/>
          <ac:picMkLst>
            <pc:docMk/>
            <pc:sldMk cId="0" sldId="300"/>
            <ac:picMk id="3" creationId="{00000000-0000-0000-0000-000000000000}"/>
          </ac:picMkLst>
        </pc:picChg>
      </pc:sldChg>
      <pc:sldChg chg="addSp delSp">
        <pc:chgData name="Maggy Mihardja" userId="cffcb7b6-ff37-40f2-ab01-08d6c20fcd16" providerId="ADAL" clId="{E0AC328F-918A-4429-8B1E-A00C7B9F3744}" dt="2026-10-13T01:07:08.323" v="14"/>
        <pc:sldMkLst>
          <pc:docMk/>
          <pc:sldMk cId="1818141110" sldId="335"/>
        </pc:sldMkLst>
        <pc:picChg chg="del">
          <ac:chgData name="Maggy Mihardja" userId="cffcb7b6-ff37-40f2-ab01-08d6c20fcd16" providerId="ADAL" clId="{E0AC328F-918A-4429-8B1E-A00C7B9F3744}" dt="2026-10-13T01:07:00.544" v="13" actId="21"/>
          <ac:picMkLst>
            <pc:docMk/>
            <pc:sldMk cId="1818141110" sldId="335"/>
            <ac:picMk id="3" creationId="{2B005ACC-8523-48B5-917B-07EAA422C439}"/>
          </ac:picMkLst>
        </pc:picChg>
        <pc:picChg chg="add">
          <ac:chgData name="Maggy Mihardja" userId="cffcb7b6-ff37-40f2-ab01-08d6c20fcd16" providerId="ADAL" clId="{E0AC328F-918A-4429-8B1E-A00C7B9F3744}" dt="2026-10-13T01:07:08.323" v="14"/>
          <ac:picMkLst>
            <pc:docMk/>
            <pc:sldMk cId="1818141110" sldId="335"/>
            <ac:picMk id="2050" creationId="{C55C1DE8-1EF8-4A52-BA48-8C953F23C93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2748D-3E89-4C72-B6E7-6783A082F912}" type="datetimeFigureOut">
              <a:rPr lang="en-US" smtClean="0"/>
              <a:pPr/>
              <a:t>10/13/2026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6D43C6-2721-4912-9330-2CA759F64E2D}"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36D43C6-2721-4912-9330-2CA759F64E2D}" type="slidenum">
              <a:rPr lang="en-AU" smtClean="0"/>
              <a:pPr/>
              <a:t>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37FFE-8BA0-41A3-B38F-9E5917BB9B7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AU"/>
          </a:p>
        </p:txBody>
      </p:sp>
      <p:sp>
        <p:nvSpPr>
          <p:cNvPr id="3" name="Subtitle 2">
            <a:extLst>
              <a:ext uri="{FF2B5EF4-FFF2-40B4-BE49-F238E27FC236}">
                <a16:creationId xmlns:a16="http://schemas.microsoft.com/office/drawing/2014/main" id="{8A4752F4-EA13-4AD3-B31A-3619D487F50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65295A6-D3F8-444F-819D-958508367262}"/>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492D46D3-ED28-4EA9-872F-E84718510F6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FBE4713-2CF0-4767-ACD9-975FC7E9223E}"/>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359601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334DD-B8F7-420E-AB3D-6291B953E9D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70D1314B-8429-4DA8-91CB-85F5E29086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923590B-9B53-4EF1-A6F0-65C9692112E0}"/>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38F58C43-A26F-452E-BD19-0ADE0625BA0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B708388-BBE0-4E0F-BECE-222C1D49A13E}"/>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2688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171F2-AD71-4D10-9269-9261C8B51403}"/>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85742980-C494-4E0C-9678-7BD4041E4FEC}"/>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D00AC4-95D2-40C9-8544-1381DBB37F9B}"/>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55128C0F-129E-4283-9DAA-446DD6B747F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EC0EE59-EC1D-46B8-9CAD-F1D03E1D046F}"/>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2156913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E0C6A-A7C1-4169-A39D-AE9497E06FC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23105BE-E7B0-4D2A-8C11-6CB9BC6C1D8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4250E19-E1D5-47E2-87B6-037E47897896}"/>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D7415D8B-E92F-4BFB-8BA5-2D5AA8186F1A}"/>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a:extLst>
              <a:ext uri="{FF2B5EF4-FFF2-40B4-BE49-F238E27FC236}">
                <a16:creationId xmlns:a16="http://schemas.microsoft.com/office/drawing/2014/main" id="{4F01BFA9-20F9-40C6-A2E6-01410AF3ECF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685AC8F-0D1B-48D9-800D-0082D7D6A88F}"/>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932437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BBA3E-4A05-4B49-85BC-C710A6430E80}"/>
              </a:ext>
            </a:extLst>
          </p:cNvPr>
          <p:cNvSpPr>
            <a:spLocks noGrp="1"/>
          </p:cNvSpPr>
          <p:nvPr>
            <p:ph type="title"/>
          </p:nvPr>
        </p:nvSpPr>
        <p:spPr>
          <a:xfrm>
            <a:off x="629841" y="273844"/>
            <a:ext cx="7886700" cy="994172"/>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279C51C-8CE7-40F0-B3FD-7AF788B2E2E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A6EF5FE-701C-4792-8D41-CE4A0E1ED54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7E0EC40C-5CFA-43ED-901C-14A225FD969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3EB0E90-F54B-479C-8727-A3E8CDFF6B9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179642E-4E13-4C0C-9049-51CFE0EDDE84}"/>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8" name="Footer Placeholder 7">
            <a:extLst>
              <a:ext uri="{FF2B5EF4-FFF2-40B4-BE49-F238E27FC236}">
                <a16:creationId xmlns:a16="http://schemas.microsoft.com/office/drawing/2014/main" id="{84E5873A-146E-4C7F-AEAB-06DAAD357C4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2FC7D04A-9B4D-4B6E-9775-7999395FB0FC}"/>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68392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002E-B517-4029-AD6E-512E18ECFA0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723A0AE-469B-42DD-A210-7D84B189F300}"/>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4" name="Footer Placeholder 3">
            <a:extLst>
              <a:ext uri="{FF2B5EF4-FFF2-40B4-BE49-F238E27FC236}">
                <a16:creationId xmlns:a16="http://schemas.microsoft.com/office/drawing/2014/main" id="{166B8BB7-BA44-4851-9C84-7BAEEA1E7E9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EB3ECDA-E457-472E-B37B-9514693F8ACA}"/>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369670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A5B98C-4572-4F50-8E4B-3774E0EAE559}"/>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3" name="Footer Placeholder 2">
            <a:extLst>
              <a:ext uri="{FF2B5EF4-FFF2-40B4-BE49-F238E27FC236}">
                <a16:creationId xmlns:a16="http://schemas.microsoft.com/office/drawing/2014/main" id="{1DB405CA-66CC-4C41-A7B1-AEC2B859D5BF}"/>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1A4CF4CD-D535-41EA-9BDD-9091BBC390B5}"/>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974236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AB7D8-EA82-4D3D-BB45-5EFAE4175BF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2478F96-148E-4BD9-81F4-7BFE6EF1B0A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42FC3A90-A95B-4964-9656-A08DAB0742D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80A001C-C0A5-4B7D-8803-6A0E4FEC49DE}"/>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a:extLst>
              <a:ext uri="{FF2B5EF4-FFF2-40B4-BE49-F238E27FC236}">
                <a16:creationId xmlns:a16="http://schemas.microsoft.com/office/drawing/2014/main" id="{1D069D85-C7C7-4071-9F75-38A104D4877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A483C23-96D9-4277-B20B-1465E8438B45}"/>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267930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7E4E4-420C-4619-A009-0CAC35E9EBA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5E8B178-A685-41CD-8583-6198B4BB8C1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a:extLst>
              <a:ext uri="{FF2B5EF4-FFF2-40B4-BE49-F238E27FC236}">
                <a16:creationId xmlns:a16="http://schemas.microsoft.com/office/drawing/2014/main" id="{7EF2C21D-BEAC-4504-AF5A-48EB349C79A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F437DD7-28D3-4D36-86EB-4E15298F62D3}"/>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a:extLst>
              <a:ext uri="{FF2B5EF4-FFF2-40B4-BE49-F238E27FC236}">
                <a16:creationId xmlns:a16="http://schemas.microsoft.com/office/drawing/2014/main" id="{3F850B9D-4D58-4735-A0E0-0D065CAEFB3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56A0259-C7B7-4C86-912B-54D434A47445}"/>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22352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9C057-662B-46D3-8F31-15302F61043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66E1BA7-27A7-45E0-990E-7C34ACBACB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4E4795F-5E42-49F6-8211-DC0B0BD12C0E}"/>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E5BE98A8-8629-4C41-B704-51B67F7E8D9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175464D-1669-41F2-8918-8BFAFED86141}"/>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208253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574BB8-59FE-4371-8E2B-1341F743971B}"/>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EA81EC9-8EA1-4125-B859-B2DD2B1A863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E1DDE58-152B-409B-A050-4AFCEC713ACF}"/>
              </a:ext>
            </a:extLst>
          </p:cNvPr>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1BEC1868-6F79-46D0-B811-91230750680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9D6E27A-8412-414A-964B-2524B68412A7}"/>
              </a:ext>
            </a:extLst>
          </p:cNvPr>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37171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BACFB7-EE98-4638-8C89-1F4AD329D81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747919D-5792-4A3B-874C-20EC96F3331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34D3891-24F7-4A4C-9955-6DCDF951B84D}"/>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DA1E61-2DFB-483C-BDB1-9C648343A35D}" type="datetimeFigureOut">
              <a:rPr lang="en-US" smtClean="0"/>
              <a:pPr/>
              <a:t>10/13/2026</a:t>
            </a:fld>
            <a:endParaRPr lang="en-AU"/>
          </a:p>
        </p:txBody>
      </p:sp>
      <p:sp>
        <p:nvSpPr>
          <p:cNvPr id="5" name="Footer Placeholder 4">
            <a:extLst>
              <a:ext uri="{FF2B5EF4-FFF2-40B4-BE49-F238E27FC236}">
                <a16:creationId xmlns:a16="http://schemas.microsoft.com/office/drawing/2014/main" id="{99DC555F-1A18-494F-B447-0E46A61188E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8716DAF-4D1A-4C1E-91B9-9CAF07B2451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A22790-1E4E-4CE8-B4CB-853A0832AFED}" type="slidenum">
              <a:rPr lang="en-AU" smtClean="0"/>
              <a:pPr/>
              <a:t>‹#›</a:t>
            </a:fld>
            <a:endParaRPr lang="en-AU"/>
          </a:p>
        </p:txBody>
      </p:sp>
    </p:spTree>
    <p:extLst>
      <p:ext uri="{BB962C8B-B14F-4D97-AF65-F5344CB8AC3E}">
        <p14:creationId xmlns:p14="http://schemas.microsoft.com/office/powerpoint/2010/main" val="3091193210"/>
      </p:ext>
    </p:extLst>
  </p:cSld>
  <p:clrMap bg1="lt1" tx1="dk1" bg2="lt2" tx2="dk2" accent1="accent1" accent2="accent2" accent3="accent3" accent4="accent4" accent5="accent5" accent6="accent6" hlink="hlink" folHlink="folHlink"/>
  <p:sldLayoutIdLst>
    <p:sldLayoutId id="2147484346" r:id="rId1"/>
    <p:sldLayoutId id="2147484347" r:id="rId2"/>
    <p:sldLayoutId id="2147484348" r:id="rId3"/>
    <p:sldLayoutId id="2147484349" r:id="rId4"/>
    <p:sldLayoutId id="2147484350" r:id="rId5"/>
    <p:sldLayoutId id="2147484351" r:id="rId6"/>
    <p:sldLayoutId id="2147484352" r:id="rId7"/>
    <p:sldLayoutId id="2147484353" r:id="rId8"/>
    <p:sldLayoutId id="2147484354" r:id="rId9"/>
    <p:sldLayoutId id="2147484355" r:id="rId10"/>
    <p:sldLayoutId id="214748435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pxfuel.com/en/free-photo-jxszc"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FAE89-A8C9-4078-AA63-C80C7C1966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195486"/>
            <a:ext cx="648072" cy="611355"/>
          </a:xfrm>
          <a:prstGeom prst="rect">
            <a:avLst/>
          </a:prstGeom>
        </p:spPr>
      </p:pic>
      <p:sp>
        <p:nvSpPr>
          <p:cNvPr id="7" name="AutoShape 2" descr="8th Sunday in Ordinary Time Year C (Mar 2, 2025) Free Resources and  Reflections – Young Catholics">
            <a:extLst>
              <a:ext uri="{FF2B5EF4-FFF2-40B4-BE49-F238E27FC236}">
                <a16:creationId xmlns:a16="http://schemas.microsoft.com/office/drawing/2014/main" id="{A88F7722-3956-4FFB-A4BA-29104ADEE6E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TextBox 8">
            <a:extLst>
              <a:ext uri="{FF2B5EF4-FFF2-40B4-BE49-F238E27FC236}">
                <a16:creationId xmlns:a16="http://schemas.microsoft.com/office/drawing/2014/main" id="{EB5E467D-0261-4C41-8FEB-9AD3030916F4}"/>
              </a:ext>
            </a:extLst>
          </p:cNvPr>
          <p:cNvSpPr txBox="1"/>
          <p:nvPr/>
        </p:nvSpPr>
        <p:spPr>
          <a:xfrm>
            <a:off x="5292079" y="1174697"/>
            <a:ext cx="3672409" cy="1569660"/>
          </a:xfrm>
          <a:prstGeom prst="rect">
            <a:avLst/>
          </a:prstGeom>
          <a:noFill/>
        </p:spPr>
        <p:txBody>
          <a:bodyPr wrap="square" rtlCol="0">
            <a:spAutoFit/>
          </a:bodyPr>
          <a:lstStyle/>
          <a:p>
            <a:pPr algn="ctr"/>
            <a:r>
              <a:rPr lang="en-AU" sz="2400" b="1" dirty="0">
                <a:solidFill>
                  <a:srgbClr val="FFFF00"/>
                </a:solidFill>
                <a:latin typeface="Calibri" panose="020F0502020204030204" pitchFamily="34" charset="0"/>
                <a:cs typeface="Calibri" panose="020F0502020204030204" pitchFamily="34" charset="0"/>
              </a:rPr>
              <a:t>Welcome to St. Luke’s Church – Lalor Parish </a:t>
            </a:r>
          </a:p>
          <a:p>
            <a:pPr algn="ctr"/>
            <a:r>
              <a:rPr lang="en-AU" sz="2400" b="1" dirty="0">
                <a:solidFill>
                  <a:srgbClr val="FFFF00"/>
                </a:solidFill>
                <a:latin typeface="Calibri" panose="020F0502020204030204" pitchFamily="34" charset="0"/>
                <a:cs typeface="Calibri" panose="020F0502020204030204" pitchFamily="34" charset="0"/>
              </a:rPr>
              <a:t>All Souls’ Day</a:t>
            </a:r>
          </a:p>
          <a:p>
            <a:pPr algn="ctr"/>
            <a:r>
              <a:rPr lang="en-AU" sz="2400" b="1" dirty="0">
                <a:solidFill>
                  <a:srgbClr val="FFFF00"/>
                </a:solidFill>
                <a:latin typeface="Calibri" panose="020F0502020204030204" pitchFamily="34" charset="0"/>
                <a:cs typeface="Calibri" panose="020F0502020204030204" pitchFamily="34" charset="0"/>
              </a:rPr>
              <a:t>2</a:t>
            </a:r>
            <a:r>
              <a:rPr lang="en-AU" sz="2400" b="1" baseline="30000" dirty="0">
                <a:solidFill>
                  <a:srgbClr val="FFFF00"/>
                </a:solidFill>
                <a:latin typeface="Calibri" panose="020F0502020204030204" pitchFamily="34" charset="0"/>
                <a:cs typeface="Calibri" panose="020F0502020204030204" pitchFamily="34" charset="0"/>
              </a:rPr>
              <a:t>nd</a:t>
            </a:r>
            <a:r>
              <a:rPr lang="en-AU" sz="2400" b="1" dirty="0">
                <a:solidFill>
                  <a:srgbClr val="FFFF00"/>
                </a:solidFill>
                <a:latin typeface="Calibri" panose="020F0502020204030204" pitchFamily="34" charset="0"/>
                <a:cs typeface="Calibri" panose="020F0502020204030204" pitchFamily="34" charset="0"/>
              </a:rPr>
              <a:t> November 2026</a:t>
            </a:r>
          </a:p>
        </p:txBody>
      </p:sp>
      <p:pic>
        <p:nvPicPr>
          <p:cNvPr id="1026" name="Picture 2" descr="Colour Image">
            <a:extLst>
              <a:ext uri="{FF2B5EF4-FFF2-40B4-BE49-F238E27FC236}">
                <a16:creationId xmlns:a16="http://schemas.microsoft.com/office/drawing/2014/main" id="{34604445-2CC0-4144-B2C2-93D23DF31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2900"/>
            <a:ext cx="8686800" cy="85710"/>
          </a:xfrm>
        </p:spPr>
        <p:txBody>
          <a:bodyPr>
            <a:normAutofit fontScale="90000"/>
          </a:bodyPr>
          <a:lstStyle/>
          <a:p>
            <a:pPr algn="ctr"/>
            <a:endParaRPr lang="en-AU" sz="2000" dirty="0"/>
          </a:p>
        </p:txBody>
      </p:sp>
      <p:sp>
        <p:nvSpPr>
          <p:cNvPr id="3" name="Content Placeholder 2"/>
          <p:cNvSpPr>
            <a:spLocks noGrp="1"/>
          </p:cNvSpPr>
          <p:nvPr>
            <p:ph idx="1"/>
          </p:nvPr>
        </p:nvSpPr>
        <p:spPr/>
        <p:txBody>
          <a:bodyPr/>
          <a:lstStyle/>
          <a:p>
            <a:pPr algn="ctr">
              <a:buNone/>
            </a:pPr>
            <a:r>
              <a:rPr lang="en-AU" dirty="0"/>
              <a:t>ENTRANCE  SONGS</a:t>
            </a:r>
          </a:p>
          <a:p>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95486"/>
            <a:ext cx="8001056" cy="4524315"/>
          </a:xfrm>
          <a:prstGeom prst="rect">
            <a:avLst/>
          </a:prstGeom>
        </p:spPr>
        <p:txBody>
          <a:bodyPr wrap="square">
            <a:spAutoFit/>
          </a:bodyPr>
          <a:lstStyle/>
          <a:p>
            <a:pPr marL="1619250" indent="-1619250" defTabSz="457200" eaLnBrk="0" hangingPunct="0"/>
            <a:r>
              <a:rPr lang="en-US" sz="3600" b="1" dirty="0">
                <a:latin typeface="Calibri" panose="020F0502020204030204" pitchFamily="34" charset="0"/>
                <a:cs typeface="Calibri" panose="020F0502020204030204" pitchFamily="34" charset="0"/>
              </a:rPr>
              <a:t>C:	In the name of the Father, and of the Son and of the Holy Spirit.</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Amen</a:t>
            </a:r>
            <a:endParaRPr lang="en-US" sz="3600" dirty="0">
              <a:solidFill>
                <a:srgbClr val="FFFF00"/>
              </a:solidFill>
              <a:latin typeface="Calibri" panose="020F0502020204030204" pitchFamily="34" charset="0"/>
              <a:cs typeface="Calibri" panose="020F0502020204030204" pitchFamily="34" charset="0"/>
            </a:endParaRPr>
          </a:p>
          <a:p>
            <a:pPr marL="1619250" indent="-1619250" defTabSz="457200" eaLnBrk="0" hangingPunct="0"/>
            <a:r>
              <a:rPr lang="en-US" sz="3600" b="1" dirty="0">
                <a:latin typeface="Calibri" panose="020F0502020204030204" pitchFamily="34" charset="0"/>
                <a:cs typeface="Calibri" panose="020F0502020204030204" pitchFamily="34" charset="0"/>
              </a:rPr>
              <a:t>C:	The grace of our Lord Jesus Christ, and the love of God, and the communion of the Holy Spirit be with you all.</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Portrait Photo">
            <a:extLst>
              <a:ext uri="{FF2B5EF4-FFF2-40B4-BE49-F238E27FC236}">
                <a16:creationId xmlns:a16="http://schemas.microsoft.com/office/drawing/2014/main" id="{422344E5-4925-4E81-A44C-8FF65359D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20538"/>
            <a:ext cx="2592288"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057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0"/>
            <a:ext cx="8856984" cy="4258473"/>
          </a:xfrm>
          <a:prstGeom prst="rect">
            <a:avLst/>
          </a:prstGeom>
        </p:spPr>
        <p:txBody>
          <a:bodyPr wrap="square">
            <a:spAutoFit/>
          </a:bodyPr>
          <a:lstStyle/>
          <a:p>
            <a:pPr marL="536575" indent="-536575" algn="ctr" eaLnBrk="0" hangingPunct="0">
              <a:lnSpc>
                <a:spcPct val="140000"/>
              </a:lnSpc>
              <a:spcBef>
                <a:spcPct val="20000"/>
              </a:spcBef>
              <a:buClr>
                <a:srgbClr val="000000"/>
              </a:buClr>
              <a:tabLst>
                <a:tab pos="536575" algn="l"/>
              </a:tabLst>
            </a:pPr>
            <a:r>
              <a:rPr lang="en-AU" sz="3200" b="1" u="sng" dirty="0"/>
              <a:t>PENITENTIAL ACT</a:t>
            </a:r>
          </a:p>
          <a:p>
            <a:pPr indent="-536575" eaLnBrk="0" fontAlgn="auto" hangingPunct="0">
              <a:lnSpc>
                <a:spcPct val="140000"/>
              </a:lnSpc>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I confess to Almighty God, And to you, my brothers and sisters, That I have greatly sinned, in my thoughts and in my words, In what I have done and in what have failed to do. Through my fault, through my fault, Through my most grievous fault; </a:t>
            </a:r>
            <a:endParaRPr kumimoji="1" lang="en-US" b="1" dirty="0">
              <a:solidFill>
                <a:srgbClr val="FFFFFF"/>
              </a:solidFill>
              <a:latin typeface="Calibri" panose="020F0502020204030204" pitchFamily="34" charset="0"/>
              <a:cs typeface="Calibri" panose="020F0502020204030204" pitchFamily="34" charset="0"/>
            </a:endParaRPr>
          </a:p>
        </p:txBody>
      </p:sp>
      <p:sp>
        <p:nvSpPr>
          <p:cNvPr id="5" name="Text Box 4"/>
          <p:cNvSpPr txBox="1">
            <a:spLocks noChangeArrowheads="1"/>
          </p:cNvSpPr>
          <p:nvPr/>
        </p:nvSpPr>
        <p:spPr bwMode="auto">
          <a:xfrm>
            <a:off x="8" y="126"/>
            <a:ext cx="920742" cy="338554"/>
          </a:xfrm>
          <a:prstGeom prst="rect">
            <a:avLst/>
          </a:prstGeom>
          <a:noFill/>
          <a:ln w="9525">
            <a:noFill/>
            <a:miter lim="800000"/>
            <a:headEnd/>
            <a:tailEnd/>
          </a:ln>
        </p:spPr>
        <p:txBody>
          <a:bodyPr wrap="square">
            <a:spAutoFit/>
          </a:bodyPr>
          <a:lstStyle/>
          <a:p>
            <a:pPr eaLnBrk="0" hangingPunct="0">
              <a:spcBef>
                <a:spcPct val="50000"/>
              </a:spcBef>
            </a:pPr>
            <a:r>
              <a:rPr lang="en-AU" sz="1600" b="1" dirty="0">
                <a:latin typeface="Verdana" pitchFamily="34" charset="0"/>
              </a:rPr>
              <a:t>1 of 2</a:t>
            </a:r>
            <a:endParaRPr lang="en-US" sz="1600" b="1"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3" name="Rectangle 2"/>
          <p:cNvSpPr/>
          <p:nvPr/>
        </p:nvSpPr>
        <p:spPr>
          <a:xfrm>
            <a:off x="500034" y="0"/>
            <a:ext cx="8215370" cy="874214"/>
          </a:xfrm>
          <a:prstGeom prst="rect">
            <a:avLst/>
          </a:prstGeom>
        </p:spPr>
        <p:txBody>
          <a:bodyPr wrap="square">
            <a:spAutoFit/>
          </a:bodyPr>
          <a:lstStyle/>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p:txBody>
      </p:sp>
      <p:sp>
        <p:nvSpPr>
          <p:cNvPr id="5" name="TextBox 4">
            <a:extLst>
              <a:ext uri="{FF2B5EF4-FFF2-40B4-BE49-F238E27FC236}">
                <a16:creationId xmlns:a16="http://schemas.microsoft.com/office/drawing/2014/main" id="{A1528DA7-B899-4969-B91B-69F13C8CDCBE}"/>
              </a:ext>
            </a:extLst>
          </p:cNvPr>
          <p:cNvSpPr txBox="1"/>
          <p:nvPr/>
        </p:nvSpPr>
        <p:spPr>
          <a:xfrm>
            <a:off x="283822" y="771550"/>
            <a:ext cx="8856984" cy="2096600"/>
          </a:xfrm>
          <a:prstGeom prst="rect">
            <a:avLst/>
          </a:prstGeom>
          <a:noFill/>
        </p:spPr>
        <p:txBody>
          <a:bodyPr wrap="square">
            <a:spAutoFit/>
          </a:bodyPr>
          <a:lstStyle/>
          <a:p>
            <a:pPr indent="-536575" eaLnBrk="0" fontAlgn="auto" hangingPunct="0">
              <a:lnSpc>
                <a:spcPct val="140000"/>
              </a:lnSpc>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Therefore I ask blessed Mary ever-Virgin, All the Angels and Saints, And you, my brothers and sisters, To pray for me to the Lord our God</a:t>
            </a:r>
            <a:r>
              <a:rPr kumimoji="1" lang="en-US" sz="3200" b="1" dirty="0">
                <a:solidFill>
                  <a:srgbClr val="FFFFFF"/>
                </a:solidFill>
                <a:latin typeface="Calibri" panose="020F0502020204030204" pitchFamily="34" charset="0"/>
                <a:cs typeface="Calibri" panose="020F0502020204030204" pitchFamily="34" charset="0"/>
              </a:rPr>
              <a:t>.</a:t>
            </a:r>
          </a:p>
        </p:txBody>
      </p:sp>
      <p:pic>
        <p:nvPicPr>
          <p:cNvPr id="7" name="Picture 6" descr="images (91).jpg">
            <a:extLst>
              <a:ext uri="{FF2B5EF4-FFF2-40B4-BE49-F238E27FC236}">
                <a16:creationId xmlns:a16="http://schemas.microsoft.com/office/drawing/2014/main" id="{FFEFC08F-045A-4250-8AB0-236E56421B08}"/>
              </a:ext>
            </a:extLst>
          </p:cNvPr>
          <p:cNvPicPr>
            <a:picLocks noChangeAspect="1"/>
          </p:cNvPicPr>
          <p:nvPr/>
        </p:nvPicPr>
        <p:blipFill>
          <a:blip r:embed="rId2"/>
          <a:stretch>
            <a:fillRect/>
          </a:stretch>
        </p:blipFill>
        <p:spPr>
          <a:xfrm>
            <a:off x="5868144" y="3435846"/>
            <a:ext cx="2090743" cy="1174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0"/>
            <a:ext cx="5929338" cy="4992457"/>
          </a:xfrm>
          <a:prstGeom prst="rect">
            <a:avLst/>
          </a:prstGeom>
        </p:spPr>
        <p:txBody>
          <a:bodyPr wrap="square">
            <a:spAutoFit/>
          </a:bodyPr>
          <a:lstStyle/>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 	Christ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	Christ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p:txBody>
      </p:sp>
      <p:pic>
        <p:nvPicPr>
          <p:cNvPr id="3" name="Picture 2" descr="Colourised Portrait Photo">
            <a:extLst>
              <a:ext uri="{FF2B5EF4-FFF2-40B4-BE49-F238E27FC236}">
                <a16:creationId xmlns:a16="http://schemas.microsoft.com/office/drawing/2014/main" id="{BA5F9DCA-5080-46E0-8F9A-9FB5AA3BD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591228"/>
            <a:ext cx="190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3</a:t>
            </a:r>
            <a:endParaRPr lang="en-US" b="1" dirty="0">
              <a:latin typeface="Verdana" pitchFamily="34" charset="0"/>
            </a:endParaRPr>
          </a:p>
        </p:txBody>
      </p:sp>
      <p:sp>
        <p:nvSpPr>
          <p:cNvPr id="3" name="Rectangle 2"/>
          <p:cNvSpPr/>
          <p:nvPr/>
        </p:nvSpPr>
        <p:spPr>
          <a:xfrm>
            <a:off x="214274" y="279688"/>
            <a:ext cx="7715304" cy="707886"/>
          </a:xfrm>
          <a:prstGeom prst="rect">
            <a:avLst/>
          </a:prstGeom>
        </p:spPr>
        <p:txBody>
          <a:bodyPr wrap="square">
            <a:spAutoFit/>
          </a:bodyPr>
          <a:lstStyle/>
          <a:p>
            <a:r>
              <a:rPr lang="en-AU" sz="4000" b="1" u="sng" dirty="0"/>
              <a:t>GLORY TO GOD      </a:t>
            </a:r>
          </a:p>
        </p:txBody>
      </p:sp>
      <p:sp>
        <p:nvSpPr>
          <p:cNvPr id="4" name="Rectangle 3"/>
          <p:cNvSpPr/>
          <p:nvPr/>
        </p:nvSpPr>
        <p:spPr>
          <a:xfrm>
            <a:off x="179512" y="1115093"/>
            <a:ext cx="8784975" cy="3243965"/>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Glory to God in the highest</a:t>
            </a:r>
          </a:p>
          <a:p>
            <a:pPr eaLnBrk="0" fontAlgn="auto" hangingPunct="0">
              <a:spcBef>
                <a:spcPct val="20000"/>
              </a:spcBef>
              <a:spcAft>
                <a:spcPts val="0"/>
              </a:spcAft>
              <a:buClr>
                <a:srgbClr val="000000"/>
              </a:buClr>
              <a:tabLst>
                <a:tab pos="82550" algn="l"/>
              </a:tabLst>
            </a:pPr>
            <a:r>
              <a:rPr kumimoji="1" lang="en-US" sz="3200" b="1" dirty="0">
                <a:latin typeface="Calibri" panose="020F0502020204030204" pitchFamily="34" charset="0"/>
                <a:cs typeface="Calibri" panose="020F0502020204030204" pitchFamily="34" charset="0"/>
              </a:rPr>
              <a:t>And on earth peace to people of good will</a:t>
            </a:r>
          </a:p>
          <a:p>
            <a:pPr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We praise You, we bless You, We adore You, we glorify You, We give You thanks for Your great glory. Lord God heavenly King, O God almighty Father.</a:t>
            </a:r>
          </a:p>
        </p:txBody>
      </p:sp>
      <p:pic>
        <p:nvPicPr>
          <p:cNvPr id="6" name="Picture 5" descr="0f9a772593462f4217d4ce68f7dac4da.jpg"/>
          <p:cNvPicPr>
            <a:picLocks noChangeAspect="1"/>
          </p:cNvPicPr>
          <p:nvPr/>
        </p:nvPicPr>
        <p:blipFill>
          <a:blip r:embed="rId2" cstate="print"/>
          <a:stretch>
            <a:fillRect/>
          </a:stretch>
        </p:blipFill>
        <p:spPr>
          <a:xfrm>
            <a:off x="7929578" y="0"/>
            <a:ext cx="1214422" cy="910817"/>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3</a:t>
            </a:r>
            <a:endParaRPr lang="en-US" b="1" dirty="0">
              <a:latin typeface="Verdana" pitchFamily="34" charset="0"/>
            </a:endParaRPr>
          </a:p>
        </p:txBody>
      </p:sp>
      <p:sp>
        <p:nvSpPr>
          <p:cNvPr id="4" name="Rectangle 3"/>
          <p:cNvSpPr/>
          <p:nvPr/>
        </p:nvSpPr>
        <p:spPr>
          <a:xfrm>
            <a:off x="357158" y="428610"/>
            <a:ext cx="7858180" cy="3046988"/>
          </a:xfrm>
          <a:prstGeom prst="rect">
            <a:avLst/>
          </a:prstGeom>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Lord Jesus Christ, Only Begotten Son. Lord God, Lamb of God, Son of the Father, you take away the sins of the world, Have mercy on us; you take away the sins of the world, receive our prayer; You are seated at the right hand of the Father, Have mercy on us.</a:t>
            </a:r>
          </a:p>
        </p:txBody>
      </p:sp>
    </p:spTree>
    <p:extLst>
      <p:ext uri="{BB962C8B-B14F-4D97-AF65-F5344CB8AC3E}">
        <p14:creationId xmlns:p14="http://schemas.microsoft.com/office/powerpoint/2010/main" val="200346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3 of 3</a:t>
            </a:r>
            <a:endParaRPr lang="en-US" b="1" dirty="0">
              <a:latin typeface="Verdana" pitchFamily="34" charset="0"/>
            </a:endParaRPr>
          </a:p>
        </p:txBody>
      </p:sp>
      <p:sp>
        <p:nvSpPr>
          <p:cNvPr id="4" name="Rectangle 3"/>
          <p:cNvSpPr/>
          <p:nvPr/>
        </p:nvSpPr>
        <p:spPr>
          <a:xfrm>
            <a:off x="395536" y="345356"/>
            <a:ext cx="8640960" cy="2850011"/>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For You alone are the Holy One, </a:t>
            </a:r>
          </a:p>
          <a:p>
            <a:pPr marL="536575"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You alone are the Lord, </a:t>
            </a:r>
          </a:p>
          <a:p>
            <a:pPr marL="536575" indent="-536575" eaLnBrk="0" fontAlgn="auto" hangingPunct="0">
              <a:spcBef>
                <a:spcPct val="20000"/>
              </a:spcBef>
              <a:spcAft>
                <a:spcPts val="0"/>
              </a:spcAft>
              <a:buClr>
                <a:srgbClr val="000000"/>
              </a:buClr>
              <a:tabLst>
                <a:tab pos="536575" algn="l"/>
              </a:tabLst>
            </a:pPr>
            <a:r>
              <a:rPr kumimoji="1" lang="en-US" sz="3200" b="1" dirty="0">
                <a:latin typeface="Calibri" panose="020F0502020204030204" pitchFamily="34" charset="0"/>
                <a:cs typeface="Calibri" panose="020F0502020204030204" pitchFamily="34" charset="0"/>
              </a:rPr>
              <a:t>You alone are the Most High, Jesus Christ, </a:t>
            </a:r>
          </a:p>
          <a:p>
            <a:pPr eaLnBrk="0" fontAlgn="auto" hangingPunct="0">
              <a:spcBef>
                <a:spcPct val="20000"/>
              </a:spcBef>
              <a:spcAft>
                <a:spcPts val="0"/>
              </a:spcAft>
              <a:buClr>
                <a:srgbClr val="000000"/>
              </a:buClr>
              <a:tabLst>
                <a:tab pos="82550" algn="l"/>
              </a:tabLst>
            </a:pPr>
            <a:r>
              <a:rPr kumimoji="1" lang="en-US" sz="3200" b="1" dirty="0">
                <a:latin typeface="Calibri" panose="020F0502020204030204" pitchFamily="34" charset="0"/>
                <a:cs typeface="Calibri" panose="020F0502020204030204" pitchFamily="34" charset="0"/>
              </a:rPr>
              <a:t>with the Holy Spirit, in the glory of God the Father.  Amen….</a:t>
            </a:r>
          </a:p>
        </p:txBody>
      </p:sp>
      <p:pic>
        <p:nvPicPr>
          <p:cNvPr id="9218" name="Picture 2" descr="Colour Image">
            <a:extLst>
              <a:ext uri="{FF2B5EF4-FFF2-40B4-BE49-F238E27FC236}">
                <a16:creationId xmlns:a16="http://schemas.microsoft.com/office/drawing/2014/main" id="{93DFC793-6623-4B7B-8691-01C7AD5A65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3075806"/>
            <a:ext cx="1544960" cy="1541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84).jpg"/>
          <p:cNvPicPr>
            <a:picLocks noChangeAspect="1"/>
          </p:cNvPicPr>
          <p:nvPr/>
        </p:nvPicPr>
        <p:blipFill>
          <a:blip r:embed="rId2"/>
          <a:stretch>
            <a:fillRect/>
          </a:stretch>
        </p:blipFill>
        <p:spPr>
          <a:xfrm>
            <a:off x="857224" y="589345"/>
            <a:ext cx="7643866" cy="40183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7584" y="107722"/>
            <a:ext cx="7748886" cy="400110"/>
          </a:xfrm>
          <a:prstGeom prst="rect">
            <a:avLst/>
          </a:prstGeom>
        </p:spPr>
        <p:txBody>
          <a:bodyPr wrap="square">
            <a:spAutoFit/>
          </a:bodyPr>
          <a:lstStyle/>
          <a:p>
            <a:pPr algn="ctr"/>
            <a:r>
              <a:rPr lang="en-US" sz="2000" i="1" dirty="0"/>
              <a:t>Liturgy of the Word </a:t>
            </a:r>
          </a:p>
        </p:txBody>
      </p:sp>
      <p:sp>
        <p:nvSpPr>
          <p:cNvPr id="5" name="TextBox 4">
            <a:extLst>
              <a:ext uri="{FF2B5EF4-FFF2-40B4-BE49-F238E27FC236}">
                <a16:creationId xmlns:a16="http://schemas.microsoft.com/office/drawing/2014/main" id="{F5F139D5-E21D-4136-B4E6-1605B9AA1E41}"/>
              </a:ext>
            </a:extLst>
          </p:cNvPr>
          <p:cNvSpPr txBox="1"/>
          <p:nvPr/>
        </p:nvSpPr>
        <p:spPr>
          <a:xfrm>
            <a:off x="179512" y="507832"/>
            <a:ext cx="8784976" cy="4098558"/>
          </a:xfrm>
          <a:prstGeom prst="rect">
            <a:avLst/>
          </a:prstGeom>
          <a:noFill/>
        </p:spPr>
        <p:txBody>
          <a:bodyPr wrap="square">
            <a:spAutoFit/>
          </a:bodyPr>
          <a:lstStyle/>
          <a:p>
            <a:pPr>
              <a:spcAft>
                <a:spcPts val="450"/>
              </a:spcAft>
            </a:pPr>
            <a:r>
              <a:rPr lang="en-AU" sz="3600" b="1" dirty="0">
                <a:effectLst/>
                <a:ea typeface="Times New Roman" panose="02020603050405020304" pitchFamily="18" charset="0"/>
                <a:cs typeface="Times New Roman" panose="02020603050405020304" pitchFamily="18" charset="0"/>
              </a:rPr>
              <a:t>First Reading (Wis 3:1-6. 9)</a:t>
            </a:r>
          </a:p>
          <a:p>
            <a:pPr>
              <a:spcAft>
                <a:spcPts val="450"/>
              </a:spcAft>
            </a:pPr>
            <a:r>
              <a:rPr lang="en-AU" sz="3600" b="1" i="1" dirty="0">
                <a:effectLst/>
                <a:ea typeface="Times New Roman" panose="02020603050405020304" pitchFamily="18" charset="0"/>
                <a:cs typeface="Times New Roman" panose="02020603050405020304" pitchFamily="18" charset="0"/>
              </a:rPr>
              <a:t>A reading from the book of Wisdom</a:t>
            </a:r>
            <a:endParaRPr lang="en-AU" sz="3600" b="1" dirty="0">
              <a:effectLst/>
              <a:ea typeface="Times New Roman" panose="02020603050405020304" pitchFamily="18" charset="0"/>
              <a:cs typeface="Times New Roman" panose="02020603050405020304" pitchFamily="18" charset="0"/>
            </a:endParaRPr>
          </a:p>
          <a:p>
            <a:r>
              <a:rPr lang="en-AU" sz="3600" b="1" dirty="0">
                <a:effectLst/>
                <a:ea typeface="Times New Roman" panose="02020603050405020304" pitchFamily="18" charset="0"/>
                <a:cs typeface="Times New Roman" panose="02020603050405020304" pitchFamily="18" charset="0"/>
              </a:rPr>
              <a:t>The souls of the virtuous are in the hands of God, no torment shall ever touch them. In the eyes of the unwise, they did appear to die, their going looked like a disaster, their leaving us, like annihilation; but they are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DA1317-DFD1-48A2-9190-A4C058CF7895}"/>
              </a:ext>
            </a:extLst>
          </p:cNvPr>
          <p:cNvSpPr txBox="1"/>
          <p:nvPr/>
        </p:nvSpPr>
        <p:spPr>
          <a:xfrm>
            <a:off x="107504" y="195486"/>
            <a:ext cx="8928992" cy="4524315"/>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peace. If they experienced punishment as men see it, their hope was rich with immortality; slight was their affliction, great will their blessing be. God has put them to the test and proved them worthy to be with him; he has tested them like gold in a furnace, and accepted them as a holocaust. They who trust in him will understand the truth, those</a:t>
            </a:r>
            <a:endParaRPr lang="en-AU" sz="3600" dirty="0"/>
          </a:p>
        </p:txBody>
      </p:sp>
    </p:spTree>
    <p:extLst>
      <p:ext uri="{BB962C8B-B14F-4D97-AF65-F5344CB8AC3E}">
        <p14:creationId xmlns:p14="http://schemas.microsoft.com/office/powerpoint/2010/main" val="1644565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FDE62E-B98B-46D4-90F2-4774665C4DC2}"/>
              </a:ext>
            </a:extLst>
          </p:cNvPr>
          <p:cNvSpPr/>
          <p:nvPr/>
        </p:nvSpPr>
        <p:spPr>
          <a:xfrm>
            <a:off x="3347864" y="2355726"/>
            <a:ext cx="4932040" cy="1077218"/>
          </a:xfrm>
          <a:prstGeom prst="rect">
            <a:avLst/>
          </a:prstGeom>
        </p:spPr>
        <p:txBody>
          <a:bodyPr wrap="square">
            <a:spAutoFit/>
          </a:bodyPr>
          <a:lstStyle/>
          <a:p>
            <a:pPr algn="r"/>
            <a:r>
              <a:rPr lang="en-AU" sz="3200" b="1" i="1" dirty="0">
                <a:latin typeface="Calibri" panose="020F0502020204030204" pitchFamily="34" charset="0"/>
                <a:cs typeface="Calibri" panose="020F0502020204030204" pitchFamily="34" charset="0"/>
              </a:rPr>
              <a:t>The Word of the Lord. </a:t>
            </a:r>
          </a:p>
          <a:p>
            <a:pPr algn="r"/>
            <a:r>
              <a:rPr lang="en-AU" sz="3200" b="1" i="1" dirty="0">
                <a:solidFill>
                  <a:srgbClr val="0070C0"/>
                </a:solidFill>
                <a:latin typeface="Calibri" panose="020F0502020204030204" pitchFamily="34" charset="0"/>
                <a:cs typeface="Calibri" panose="020F0502020204030204" pitchFamily="34" charset="0"/>
              </a:rPr>
              <a:t>A: Thanks be to God</a:t>
            </a:r>
          </a:p>
        </p:txBody>
      </p:sp>
      <p:sp>
        <p:nvSpPr>
          <p:cNvPr id="6" name="TextBox 5">
            <a:extLst>
              <a:ext uri="{FF2B5EF4-FFF2-40B4-BE49-F238E27FC236}">
                <a16:creationId xmlns:a16="http://schemas.microsoft.com/office/drawing/2014/main" id="{9985682A-CC98-4A7C-B79C-8D6F77E51376}"/>
              </a:ext>
            </a:extLst>
          </p:cNvPr>
          <p:cNvSpPr txBox="1"/>
          <p:nvPr/>
        </p:nvSpPr>
        <p:spPr>
          <a:xfrm>
            <a:off x="35496" y="195486"/>
            <a:ext cx="8764780" cy="1200329"/>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who are faithful will live with him in love; for grace and mercy await those he has chosen.</a:t>
            </a:r>
            <a:endParaRPr lang="en-AU" sz="3600" dirty="0"/>
          </a:p>
        </p:txBody>
      </p:sp>
      <p:pic>
        <p:nvPicPr>
          <p:cNvPr id="5122" name="Picture 2" descr="Colourised Square Photo">
            <a:extLst>
              <a:ext uri="{FF2B5EF4-FFF2-40B4-BE49-F238E27FC236}">
                <a16:creationId xmlns:a16="http://schemas.microsoft.com/office/drawing/2014/main" id="{A87BFBAA-491B-4338-B28E-77DCE78B4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995686"/>
            <a:ext cx="2193032" cy="2193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192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23478"/>
            <a:ext cx="6929486" cy="369332"/>
          </a:xfrm>
          <a:prstGeom prst="rect">
            <a:avLst/>
          </a:prstGeom>
        </p:spPr>
        <p:txBody>
          <a:bodyPr wrap="square">
            <a:spAutoFit/>
          </a:bodyPr>
          <a:lstStyle/>
          <a:p>
            <a:pPr>
              <a:spcAft>
                <a:spcPts val="900"/>
              </a:spcAft>
            </a:pPr>
            <a:r>
              <a:rPr lang="en-AU" sz="1800" b="1" dirty="0">
                <a:effectLst/>
                <a:latin typeface="Calibri" panose="020F0502020204030204" pitchFamily="34" charset="0"/>
                <a:ea typeface="Times New Roman" panose="02020603050405020304" pitchFamily="18" charset="0"/>
                <a:cs typeface="Times New Roman" panose="02020603050405020304" pitchFamily="18" charset="0"/>
              </a:rPr>
              <a:t>Responsorial Psalm (Ps 32:1. 12. 18-20. 22. R. v.12)</a:t>
            </a:r>
            <a:endParaRPr lang="en-AU" sz="1800" b="1"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9" name="Picture 8" descr="download (17).jpg"/>
          <p:cNvPicPr>
            <a:picLocks noChangeAspect="1"/>
          </p:cNvPicPr>
          <p:nvPr/>
        </p:nvPicPr>
        <p:blipFill>
          <a:blip r:embed="rId2"/>
          <a:stretch>
            <a:fillRect/>
          </a:stretch>
        </p:blipFill>
        <p:spPr>
          <a:xfrm>
            <a:off x="8028384" y="0"/>
            <a:ext cx="1115616" cy="757892"/>
          </a:xfrm>
          <a:prstGeom prst="rect">
            <a:avLst/>
          </a:prstGeom>
          <a:ln>
            <a:noFill/>
          </a:ln>
          <a:effectLst>
            <a:softEdge rad="112500"/>
          </a:effectLst>
        </p:spPr>
      </p:pic>
      <p:sp>
        <p:nvSpPr>
          <p:cNvPr id="7" name="TextBox 6">
            <a:extLst>
              <a:ext uri="{FF2B5EF4-FFF2-40B4-BE49-F238E27FC236}">
                <a16:creationId xmlns:a16="http://schemas.microsoft.com/office/drawing/2014/main" id="{2269F56C-5794-4933-ABB6-DF3734E17980}"/>
              </a:ext>
            </a:extLst>
          </p:cNvPr>
          <p:cNvSpPr txBox="1"/>
          <p:nvPr/>
        </p:nvSpPr>
        <p:spPr>
          <a:xfrm>
            <a:off x="32440" y="357624"/>
            <a:ext cx="8784976" cy="1200329"/>
          </a:xfrm>
          <a:prstGeom prst="rect">
            <a:avLst/>
          </a:prstGeom>
          <a:noFill/>
        </p:spPr>
        <p:txBody>
          <a:bodyPr wrap="square">
            <a:spAutoFit/>
          </a:bodyPr>
          <a:lstStyle/>
          <a:p>
            <a:pPr marL="228600" algn="ctr"/>
            <a:r>
              <a:rPr lang="en-AU"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 The Lord is my shepherd; </a:t>
            </a:r>
          </a:p>
          <a:p>
            <a:pPr marL="228600" algn="ctr"/>
            <a:r>
              <a:rPr lang="en-AU"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there is nothing I shall want.</a:t>
            </a:r>
            <a:endParaRPr lang="en-AU" sz="36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CFA76CA-6F5E-4EBF-9D1E-DB9C9EE4E050}"/>
              </a:ext>
            </a:extLst>
          </p:cNvPr>
          <p:cNvSpPr txBox="1"/>
          <p:nvPr/>
        </p:nvSpPr>
        <p:spPr>
          <a:xfrm>
            <a:off x="202040" y="1548443"/>
            <a:ext cx="8784976" cy="3539430"/>
          </a:xfrm>
          <a:prstGeom prst="rect">
            <a:avLst/>
          </a:prstGeom>
          <a:noFill/>
        </p:spPr>
        <p:txBody>
          <a:bodyPr wrap="square">
            <a:spAutoFit/>
          </a:bodyPr>
          <a:lstStyle/>
          <a:p>
            <a:pPr marL="342900" indent="-342900">
              <a:buAutoNum type="arabicPeriod"/>
              <a:tabLst>
                <a:tab pos="228600" algn="l"/>
                <a:tab pos="457200" algn="r"/>
              </a:tabLst>
            </a:pPr>
            <a:r>
              <a:rPr lang="en-AU" sz="2800" b="1" dirty="0">
                <a:effectLst/>
                <a:latin typeface="Calibri" panose="020F0502020204030204" pitchFamily="34" charset="0"/>
                <a:ea typeface="Times New Roman" panose="02020603050405020304" pitchFamily="18" charset="0"/>
                <a:cs typeface="Times New Roman" panose="02020603050405020304" pitchFamily="18" charset="0"/>
              </a:rPr>
              <a:t>The Lord is my shepherd; there is nothing I shall want. Fresh and green are the pastures where he gives me repose. Near restful waters he leads me, to revive my drooping spirit. </a:t>
            </a:r>
            <a:r>
              <a:rPr lang="en-AU" sz="2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a:t>
            </a:r>
            <a:endParaRPr lang="en-AU" sz="28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buAutoNum type="arabicPeriod" startAt="2"/>
              <a:tabLst>
                <a:tab pos="228600" algn="l"/>
                <a:tab pos="457200" algn="r"/>
              </a:tabLst>
            </a:pPr>
            <a:r>
              <a:rPr lang="en-AU" sz="2800" b="1" dirty="0">
                <a:effectLst/>
                <a:latin typeface="Calibri" panose="020F0502020204030204" pitchFamily="34" charset="0"/>
                <a:ea typeface="Times New Roman" panose="02020603050405020304" pitchFamily="18" charset="0"/>
                <a:cs typeface="Times New Roman" panose="02020603050405020304" pitchFamily="18" charset="0"/>
              </a:rPr>
              <a:t>He guides me along the right path; he is true to his name. If I should walk in the valley of darkness no evil would I fear. You are there with your crook and your staff; with these you give me comfort. </a:t>
            </a:r>
            <a:r>
              <a:rPr lang="en-AU" sz="2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B2C266-402D-4C8A-B578-3DE5F9449958}"/>
              </a:ext>
            </a:extLst>
          </p:cNvPr>
          <p:cNvSpPr txBox="1"/>
          <p:nvPr/>
        </p:nvSpPr>
        <p:spPr>
          <a:xfrm>
            <a:off x="0" y="123478"/>
            <a:ext cx="8784976" cy="1200329"/>
          </a:xfrm>
          <a:prstGeom prst="rect">
            <a:avLst/>
          </a:prstGeom>
          <a:noFill/>
        </p:spPr>
        <p:txBody>
          <a:bodyPr wrap="square">
            <a:spAutoFit/>
          </a:bodyPr>
          <a:lstStyle/>
          <a:p>
            <a:pPr marL="228600" algn="ctr"/>
            <a:r>
              <a:rPr lang="en-AU"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 The Lord is my shepherd; </a:t>
            </a:r>
          </a:p>
          <a:p>
            <a:pPr marL="228600" algn="ctr"/>
            <a:r>
              <a:rPr lang="en-AU"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there is nothing I shall want.</a:t>
            </a:r>
            <a:endParaRPr lang="en-AU" sz="36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7AD06CA-CF93-45A4-B481-812E00AD47AC}"/>
              </a:ext>
            </a:extLst>
          </p:cNvPr>
          <p:cNvSpPr txBox="1"/>
          <p:nvPr/>
        </p:nvSpPr>
        <p:spPr>
          <a:xfrm>
            <a:off x="179512" y="1480592"/>
            <a:ext cx="8784976" cy="3539430"/>
          </a:xfrm>
          <a:prstGeom prst="rect">
            <a:avLst/>
          </a:prstGeom>
          <a:noFill/>
        </p:spPr>
        <p:txBody>
          <a:bodyPr wrap="square">
            <a:spAutoFit/>
          </a:bodyPr>
          <a:lstStyle/>
          <a:p>
            <a:pPr marL="514350" indent="-514350">
              <a:buAutoNum type="arabicPeriod" startAt="3"/>
              <a:tabLst>
                <a:tab pos="228600" algn="l"/>
                <a:tab pos="457200" algn="r"/>
              </a:tabLst>
            </a:pPr>
            <a:r>
              <a:rPr lang="en-AU" sz="2800" b="1" dirty="0">
                <a:effectLst/>
                <a:latin typeface="Calibri" panose="020F0502020204030204" pitchFamily="34" charset="0"/>
                <a:ea typeface="Times New Roman" panose="02020603050405020304" pitchFamily="18" charset="0"/>
                <a:cs typeface="Times New Roman" panose="02020603050405020304" pitchFamily="18" charset="0"/>
              </a:rPr>
              <a:t>You have prepared a banquet for me in the sight of my foes. My head you have anointed with oil; my cup is overflowing. </a:t>
            </a:r>
            <a:r>
              <a:rPr lang="en-AU" sz="2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a:t>
            </a:r>
          </a:p>
          <a:p>
            <a:pPr>
              <a:tabLst>
                <a:tab pos="228600" algn="l"/>
                <a:tab pos="457200" algn="r"/>
              </a:tabLst>
            </a:pPr>
            <a:endParaRPr lang="en-AU" sz="2800" b="1"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indent="-514350">
              <a:buAutoNum type="arabicPeriod" startAt="4"/>
              <a:tabLst>
                <a:tab pos="228600" algn="l"/>
                <a:tab pos="457200" algn="r"/>
              </a:tabLst>
            </a:pPr>
            <a:r>
              <a:rPr lang="en-AU" sz="2800" b="1" dirty="0">
                <a:effectLst/>
                <a:latin typeface="Calibri" panose="020F0502020204030204" pitchFamily="34" charset="0"/>
                <a:ea typeface="Times New Roman" panose="02020603050405020304" pitchFamily="18" charset="0"/>
                <a:cs typeface="Times New Roman" panose="02020603050405020304" pitchFamily="18" charset="0"/>
              </a:rPr>
              <a:t>Surely goodness and kindness shall follow me all the days of my life. In the Lord’s own house shall I dwell for ever and ever. </a:t>
            </a:r>
            <a:r>
              <a:rPr lang="en-AU" sz="2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a:t>
            </a:r>
          </a:p>
          <a:p>
            <a:pPr>
              <a:tabLst>
                <a:tab pos="228600" algn="l"/>
                <a:tab pos="457200" algn="r"/>
              </a:tabLst>
            </a:pPr>
            <a:endParaRPr lang="en-AU" sz="28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3948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B6F4C-8496-460F-8984-0A4AFDF6C631}"/>
              </a:ext>
            </a:extLst>
          </p:cNvPr>
          <p:cNvSpPr txBox="1"/>
          <p:nvPr/>
        </p:nvSpPr>
        <p:spPr>
          <a:xfrm>
            <a:off x="179512" y="51470"/>
            <a:ext cx="8784976" cy="4955203"/>
          </a:xfrm>
          <a:prstGeom prst="rect">
            <a:avLst/>
          </a:prstGeom>
          <a:noFill/>
        </p:spPr>
        <p:txBody>
          <a:bodyPr wrap="square">
            <a:spAutoFit/>
          </a:bodyPr>
          <a:lstStyle/>
          <a:p>
            <a:r>
              <a:rPr lang="en-AU" sz="2800" b="1" dirty="0">
                <a:effectLst/>
                <a:latin typeface="Calibri" panose="020F0502020204030204" pitchFamily="34" charset="0"/>
                <a:ea typeface="Times New Roman" panose="02020603050405020304" pitchFamily="18" charset="0"/>
                <a:cs typeface="Times New Roman" panose="02020603050405020304" pitchFamily="18" charset="0"/>
              </a:rPr>
              <a:t>Second Reading (Romans 5:17-21)</a:t>
            </a:r>
            <a:endParaRPr lang="en-AU" sz="2800" b="1" dirty="0">
              <a:effectLst/>
              <a:latin typeface="Arial" panose="020B0604020202020204" pitchFamily="34" charset="0"/>
              <a:ea typeface="Times New Roman" panose="02020603050405020304" pitchFamily="18" charset="0"/>
              <a:cs typeface="Times New Roman" panose="02020603050405020304" pitchFamily="18" charset="0"/>
            </a:endParaRPr>
          </a:p>
          <a:p>
            <a:r>
              <a:rPr lang="en-AU" sz="3600" b="1" i="1" dirty="0">
                <a:effectLst/>
                <a:latin typeface="Calibri" panose="020F0502020204030204" pitchFamily="34" charset="0"/>
                <a:ea typeface="Times New Roman" panose="02020603050405020304" pitchFamily="18" charset="0"/>
                <a:cs typeface="Times New Roman" panose="02020603050405020304" pitchFamily="18" charset="0"/>
              </a:rPr>
              <a:t>A reading from the letter of St Paul to the Romans</a:t>
            </a:r>
            <a:endParaRPr lang="en-AU" sz="3600" b="1" dirty="0">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450"/>
              </a:spcAft>
            </a:pP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If it is certain that death reigned over everyone as the consequence of one man’s fall, it is even more certain that one man, Jesus Christ, will cause everyone to reign in life who receives the free gift that he does not deserve, of being made righteous. Again, </a:t>
            </a:r>
            <a:endParaRPr lang="en-AU" sz="36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459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479F8C-5F87-4CCC-AD5D-46AA74FA2E2D}"/>
              </a:ext>
            </a:extLst>
          </p:cNvPr>
          <p:cNvSpPr txBox="1"/>
          <p:nvPr/>
        </p:nvSpPr>
        <p:spPr>
          <a:xfrm>
            <a:off x="179512" y="0"/>
            <a:ext cx="8784976" cy="5078313"/>
          </a:xfrm>
          <a:prstGeom prst="rect">
            <a:avLst/>
          </a:prstGeom>
          <a:noFill/>
        </p:spPr>
        <p:txBody>
          <a:bodyPr wrap="square">
            <a:spAutoFit/>
          </a:bodyPr>
          <a:lstStyle/>
          <a:p>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as one man’s fall brought condemnation on everyone, so the good act of one man brings everyone life and makes them justified. As by one man's disobedience many were made sinners, so by one man's obedience many will be made righteous. When law came, it was to multiply the opportunities of falling, but however great the number of sins committed, grace was even greater; and so, </a:t>
            </a:r>
            <a:endParaRPr lang="en-AU" sz="3600" dirty="0"/>
          </a:p>
        </p:txBody>
      </p:sp>
    </p:spTree>
    <p:extLst>
      <p:ext uri="{BB962C8B-B14F-4D97-AF65-F5344CB8AC3E}">
        <p14:creationId xmlns:p14="http://schemas.microsoft.com/office/powerpoint/2010/main" val="781637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F22F59-665E-43DB-A94A-C5A2E00FD25E}"/>
              </a:ext>
            </a:extLst>
          </p:cNvPr>
          <p:cNvSpPr/>
          <p:nvPr/>
        </p:nvSpPr>
        <p:spPr>
          <a:xfrm>
            <a:off x="3995936" y="3291830"/>
            <a:ext cx="4139952" cy="1077218"/>
          </a:xfrm>
          <a:prstGeom prst="rect">
            <a:avLst/>
          </a:prstGeom>
        </p:spPr>
        <p:txBody>
          <a:bodyPr wrap="square">
            <a:spAutoFit/>
          </a:bodyPr>
          <a:lstStyle/>
          <a:p>
            <a:pPr algn="r"/>
            <a:r>
              <a:rPr lang="en-AU" sz="3200" b="1" i="1" dirty="0">
                <a:latin typeface="Calibri" panose="020F0502020204030204" pitchFamily="34" charset="0"/>
                <a:cs typeface="Calibri" panose="020F0502020204030204" pitchFamily="34" charset="0"/>
              </a:rPr>
              <a:t>The Word of the Lord. </a:t>
            </a:r>
          </a:p>
          <a:p>
            <a:pPr algn="r"/>
            <a:r>
              <a:rPr lang="en-AU" sz="3200" b="1" i="1" dirty="0">
                <a:solidFill>
                  <a:srgbClr val="0070C0"/>
                </a:solidFill>
                <a:latin typeface="Calibri" panose="020F0502020204030204" pitchFamily="34" charset="0"/>
                <a:cs typeface="Calibri" panose="020F0502020204030204" pitchFamily="34" charset="0"/>
              </a:rPr>
              <a:t>A: Thanks be to God</a:t>
            </a:r>
          </a:p>
        </p:txBody>
      </p:sp>
      <p:sp>
        <p:nvSpPr>
          <p:cNvPr id="7" name="TextBox 6">
            <a:extLst>
              <a:ext uri="{FF2B5EF4-FFF2-40B4-BE49-F238E27FC236}">
                <a16:creationId xmlns:a16="http://schemas.microsoft.com/office/drawing/2014/main" id="{9170D1D3-24D3-4D25-8456-C0D9123D1DF3}"/>
              </a:ext>
            </a:extLst>
          </p:cNvPr>
          <p:cNvSpPr txBox="1"/>
          <p:nvPr/>
        </p:nvSpPr>
        <p:spPr>
          <a:xfrm>
            <a:off x="179512" y="267494"/>
            <a:ext cx="8784976" cy="2308324"/>
          </a:xfrm>
          <a:prstGeom prst="rect">
            <a:avLst/>
          </a:prstGeom>
          <a:noFill/>
        </p:spPr>
        <p:txBody>
          <a:bodyPr wrap="square">
            <a:spAutoFit/>
          </a:bodyPr>
          <a:lstStyle/>
          <a:p>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just as sin reigned wherever there was death, so grace will reign to bring eternal life, thanks to the righteousness that comes through Jesus Christ our Lord.</a:t>
            </a:r>
            <a:endParaRPr lang="en-AU" sz="3600" dirty="0"/>
          </a:p>
        </p:txBody>
      </p:sp>
      <p:pic>
        <p:nvPicPr>
          <p:cNvPr id="6146" name="Picture 2" descr="Colourised High Resolution Photo">
            <a:extLst>
              <a:ext uri="{FF2B5EF4-FFF2-40B4-BE49-F238E27FC236}">
                <a16:creationId xmlns:a16="http://schemas.microsoft.com/office/drawing/2014/main" id="{91C42FA4-EB75-4A4D-A5D1-DDB44480D9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363838"/>
            <a:ext cx="1905000" cy="110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044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223332"/>
            <a:ext cx="6192688" cy="646331"/>
          </a:xfrm>
          <a:prstGeom prst="rect">
            <a:avLst/>
          </a:prstGeom>
        </p:spPr>
        <p:txBody>
          <a:bodyPr wrap="square">
            <a:spAutoFit/>
          </a:bodyPr>
          <a:lstStyle/>
          <a:p>
            <a:pPr algn="ctr"/>
            <a:r>
              <a:rPr lang="en-US" sz="3600" b="1" u="sng" dirty="0">
                <a:latin typeface="Calibri" panose="020F0502020204030204" pitchFamily="34" charset="0"/>
                <a:cs typeface="Calibri" panose="020F0502020204030204" pitchFamily="34" charset="0"/>
              </a:rPr>
              <a:t>Gospel Acclamation </a:t>
            </a:r>
          </a:p>
        </p:txBody>
      </p:sp>
      <p:sp>
        <p:nvSpPr>
          <p:cNvPr id="7" name="TextBox 6">
            <a:extLst>
              <a:ext uri="{FF2B5EF4-FFF2-40B4-BE49-F238E27FC236}">
                <a16:creationId xmlns:a16="http://schemas.microsoft.com/office/drawing/2014/main" id="{1D4290A9-D30F-41AD-8C1A-3331DC68A66D}"/>
              </a:ext>
            </a:extLst>
          </p:cNvPr>
          <p:cNvSpPr txBox="1"/>
          <p:nvPr/>
        </p:nvSpPr>
        <p:spPr>
          <a:xfrm>
            <a:off x="359532" y="841817"/>
            <a:ext cx="8424936" cy="3849772"/>
          </a:xfrm>
          <a:prstGeom prst="rect">
            <a:avLst/>
          </a:prstGeom>
          <a:noFill/>
        </p:spPr>
        <p:txBody>
          <a:bodyPr wrap="square">
            <a:spAutoFit/>
          </a:bodyPr>
          <a:lstStyle/>
          <a:p>
            <a:pPr marL="228600" indent="-228600" algn="ct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 alleluia!</a:t>
            </a:r>
          </a:p>
          <a:p>
            <a:pPr algn="ct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Blessed are you, Father, </a:t>
            </a:r>
          </a:p>
          <a:p>
            <a:pPr algn="ct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Lord of heaven and earth;</a:t>
            </a:r>
            <a:endParaRPr lang="en-AU" sz="3600" b="1" dirty="0">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450"/>
              </a:spcAft>
            </a:pP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you have revealed to little ones the mysteries of the kingdom.</a:t>
            </a:r>
            <a:endParaRPr lang="en-AU" sz="3600" b="1" dirty="0">
              <a:effectLst/>
              <a:latin typeface="Arial" panose="020B0604020202020204" pitchFamily="34" charset="0"/>
              <a:ea typeface="Times New Roman" panose="02020603050405020304" pitchFamily="18" charset="0"/>
              <a:cs typeface="Times New Roman" panose="02020603050405020304" pitchFamily="18" charset="0"/>
            </a:endParaRPr>
          </a:p>
          <a:p>
            <a:pPr marL="228600" indent="-228600" algn="ctr"/>
            <a:endParaRPr lang="en-AU" sz="3200" b="1" dirty="0">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gn="ctr">
              <a:spcAft>
                <a:spcPts val="450"/>
              </a:spcAft>
            </a:pP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48091"/>
            <a:ext cx="7643866" cy="4247317"/>
          </a:xfrm>
          <a:prstGeom prst="rect">
            <a:avLst/>
          </a:prstGeom>
        </p:spPr>
        <p:txBody>
          <a:bodyPr wrap="square">
            <a:spAutoFit/>
          </a:bodyPr>
          <a:lstStyle/>
          <a:p>
            <a:pPr marL="1352550" indent="-1352550" defTabSz="457200" fontAlgn="auto">
              <a:lnSpc>
                <a:spcPct val="150000"/>
              </a:lnSpc>
              <a:spcBef>
                <a:spcPts val="0"/>
              </a:spcBef>
              <a:spcAft>
                <a:spcPts val="0"/>
              </a:spcAft>
              <a:defRPr/>
            </a:pPr>
            <a:r>
              <a:rPr lang="en-US" sz="3600" b="1" kern="0" dirty="0">
                <a:latin typeface="Calibri" panose="020F0502020204030204" pitchFamily="34" charset="0"/>
                <a:cs typeface="Calibri" panose="020F0502020204030204" pitchFamily="34" charset="0"/>
              </a:rPr>
              <a:t>C: 	The Lord be with you.</a:t>
            </a:r>
          </a:p>
          <a:p>
            <a:pPr marL="1352550" indent="-1352550" defTabSz="457200" fontAlgn="auto">
              <a:lnSpc>
                <a:spcPct val="150000"/>
              </a:lnSpc>
              <a:spcBef>
                <a:spcPts val="0"/>
              </a:spcBef>
              <a:spcAft>
                <a:spcPts val="0"/>
              </a:spcAft>
              <a:defRPr/>
            </a:pPr>
            <a:r>
              <a:rPr lang="en-US" sz="3600" b="1" kern="0" dirty="0">
                <a:solidFill>
                  <a:srgbClr val="0070C0"/>
                </a:solidFill>
                <a:latin typeface="Calibri" panose="020F0502020204030204" pitchFamily="34" charset="0"/>
                <a:cs typeface="Calibri" panose="020F0502020204030204" pitchFamily="34" charset="0"/>
              </a:rPr>
              <a:t>A:	And with your spirit</a:t>
            </a:r>
          </a:p>
          <a:p>
            <a:pPr marL="1352550" indent="-1352550" defTabSz="457200" fontAlgn="auto">
              <a:lnSpc>
                <a:spcPct val="150000"/>
              </a:lnSpc>
              <a:spcBef>
                <a:spcPts val="0"/>
              </a:spcBef>
              <a:spcAft>
                <a:spcPts val="0"/>
              </a:spcAft>
              <a:defRPr/>
            </a:pPr>
            <a:r>
              <a:rPr lang="en-AU" sz="3600" b="1" kern="0" dirty="0">
                <a:latin typeface="Calibri" panose="020F0502020204030204" pitchFamily="34" charset="0"/>
                <a:cs typeface="Calibri" panose="020F0502020204030204" pitchFamily="34" charset="0"/>
              </a:rPr>
              <a:t>C:	A reading from the holy Gospel according to Matthew</a:t>
            </a:r>
          </a:p>
          <a:p>
            <a:pPr marL="1352550" indent="-1352550" defTabSz="457200" fontAlgn="auto">
              <a:lnSpc>
                <a:spcPct val="150000"/>
              </a:lnSpc>
              <a:spcBef>
                <a:spcPts val="0"/>
              </a:spcBef>
              <a:spcAft>
                <a:spcPts val="0"/>
              </a:spcAft>
              <a:defRPr/>
            </a:pPr>
            <a:r>
              <a:rPr lang="en-AU" sz="3600" b="1" kern="0" dirty="0">
                <a:solidFill>
                  <a:srgbClr val="0070C0"/>
                </a:solidFill>
                <a:latin typeface="Calibri" panose="020F0502020204030204" pitchFamily="34" charset="0"/>
                <a:cs typeface="Calibri" panose="020F0502020204030204" pitchFamily="34" charset="0"/>
              </a:rPr>
              <a:t>A:	</a:t>
            </a:r>
            <a:r>
              <a:rPr lang="en-US" sz="3600" b="1" kern="0" dirty="0">
                <a:solidFill>
                  <a:srgbClr val="0070C0"/>
                </a:solidFill>
                <a:latin typeface="Calibri" panose="020F0502020204030204" pitchFamily="34" charset="0"/>
                <a:cs typeface="Calibri" panose="020F0502020204030204" pitchFamily="34" charset="0"/>
              </a:rPr>
              <a:t>	Glory to you Lord</a:t>
            </a:r>
            <a:endParaRPr lang="en-AU" sz="3600" b="1" kern="0" dirty="0">
              <a:solidFill>
                <a:srgbClr val="0070C0"/>
              </a:solidFill>
              <a:latin typeface="Calibri" panose="020F0502020204030204" pitchFamily="34" charset="0"/>
              <a:cs typeface="Calibri" panose="020F0502020204030204" pitchFamily="34" charset="0"/>
            </a:endParaRPr>
          </a:p>
        </p:txBody>
      </p:sp>
      <p:pic>
        <p:nvPicPr>
          <p:cNvPr id="4" name="Picture 3" descr="download (18).jpg"/>
          <p:cNvPicPr>
            <a:picLocks noChangeAspect="1"/>
          </p:cNvPicPr>
          <p:nvPr/>
        </p:nvPicPr>
        <p:blipFill>
          <a:blip r:embed="rId2"/>
          <a:stretch>
            <a:fillRect/>
          </a:stretch>
        </p:blipFill>
        <p:spPr>
          <a:xfrm>
            <a:off x="6948264" y="3841587"/>
            <a:ext cx="1872208" cy="11233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1C7726-158E-4182-A0C0-1AB2E20187C8}"/>
              </a:ext>
            </a:extLst>
          </p:cNvPr>
          <p:cNvSpPr txBox="1"/>
          <p:nvPr/>
        </p:nvSpPr>
        <p:spPr>
          <a:xfrm>
            <a:off x="179512" y="0"/>
            <a:ext cx="8784976" cy="4884992"/>
          </a:xfrm>
          <a:prstGeom prst="rect">
            <a:avLst/>
          </a:prstGeom>
          <a:noFill/>
        </p:spPr>
        <p:txBody>
          <a:bodyPr wrap="square">
            <a:spAutoFit/>
          </a:bodyPr>
          <a:lstStyle/>
          <a:p>
            <a:pPr>
              <a:spcAft>
                <a:spcPts val="900"/>
              </a:spcAft>
            </a:pP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Gospel (Matthew 5:1-12)</a:t>
            </a:r>
            <a:endParaRPr lang="en-AU" sz="3600" b="1"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Seeing the crowds, Jesus went up the hill. There he sat down and was joined by his disciples. Then he began to speak. This is what he taught them: ‘How happy are the poor in spirit: theirs is the kingdom of heaven. Happy the gentle: they shall have the earth for their heritage. Happy those</a:t>
            </a:r>
          </a:p>
        </p:txBody>
      </p:sp>
    </p:spTree>
    <p:extLst>
      <p:ext uri="{BB962C8B-B14F-4D97-AF65-F5344CB8AC3E}">
        <p14:creationId xmlns:p14="http://schemas.microsoft.com/office/powerpoint/2010/main" val="3202661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47F9BE-A0F1-4FD3-966D-72734163B9A2}"/>
              </a:ext>
            </a:extLst>
          </p:cNvPr>
          <p:cNvSpPr txBox="1"/>
          <p:nvPr/>
        </p:nvSpPr>
        <p:spPr>
          <a:xfrm>
            <a:off x="179512" y="123478"/>
            <a:ext cx="8784976" cy="4524315"/>
          </a:xfrm>
          <a:prstGeom prst="rect">
            <a:avLst/>
          </a:prstGeom>
          <a:noFill/>
        </p:spPr>
        <p:txBody>
          <a:bodyPr wrap="square">
            <a:spAutoFit/>
          </a:bodyPr>
          <a:lstStyle/>
          <a:p>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who mourn: they shall be comforted. Happy those who hunger and thirst for what is right: they shall be satisfied. Happy the merciful: they shall have mercy shown them. Happy the pure in heart: they shall see God. Happy the peacemakers: they shall be called sons of God. Happy those who are persecuted in the cause of right: theirs is the</a:t>
            </a:r>
            <a:endParaRPr lang="en-AU" sz="3600" dirty="0"/>
          </a:p>
        </p:txBody>
      </p:sp>
    </p:spTree>
    <p:extLst>
      <p:ext uri="{BB962C8B-B14F-4D97-AF65-F5344CB8AC3E}">
        <p14:creationId xmlns:p14="http://schemas.microsoft.com/office/powerpoint/2010/main" val="422004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046999-CCEA-4F59-AB82-9CE1EFC9F5EA}"/>
              </a:ext>
            </a:extLst>
          </p:cNvPr>
          <p:cNvSpPr/>
          <p:nvPr/>
        </p:nvSpPr>
        <p:spPr>
          <a:xfrm>
            <a:off x="3851920" y="3867894"/>
            <a:ext cx="4343318" cy="830997"/>
          </a:xfrm>
          <a:prstGeom prst="rect">
            <a:avLst/>
          </a:prstGeom>
        </p:spPr>
        <p:txBody>
          <a:bodyPr wrap="square">
            <a:spAutoFit/>
          </a:bodyPr>
          <a:lstStyle/>
          <a:p>
            <a:pPr algn="just"/>
            <a:r>
              <a:rPr lang="en-AU" sz="2400" b="1" dirty="0">
                <a:latin typeface="Calibri" panose="020F0502020204030204" pitchFamily="34" charset="0"/>
                <a:cs typeface="Calibri" panose="020F0502020204030204" pitchFamily="34" charset="0"/>
              </a:rPr>
              <a:t>The Gospel of the Lord.</a:t>
            </a:r>
          </a:p>
          <a:p>
            <a:pPr algn="just"/>
            <a:r>
              <a:rPr lang="en-AU" sz="2400" b="1" dirty="0">
                <a:solidFill>
                  <a:srgbClr val="0070C0"/>
                </a:solidFill>
                <a:latin typeface="Calibri" panose="020F0502020204030204" pitchFamily="34" charset="0"/>
                <a:cs typeface="Calibri" panose="020F0502020204030204" pitchFamily="34" charset="0"/>
              </a:rPr>
              <a:t>Praise to you, Lord Jesus Christ</a:t>
            </a:r>
          </a:p>
        </p:txBody>
      </p:sp>
      <p:sp>
        <p:nvSpPr>
          <p:cNvPr id="5" name="TextBox 4">
            <a:extLst>
              <a:ext uri="{FF2B5EF4-FFF2-40B4-BE49-F238E27FC236}">
                <a16:creationId xmlns:a16="http://schemas.microsoft.com/office/drawing/2014/main" id="{38A07F41-DA92-4C34-96E0-2DBBBF3FC122}"/>
              </a:ext>
            </a:extLst>
          </p:cNvPr>
          <p:cNvSpPr txBox="1"/>
          <p:nvPr/>
        </p:nvSpPr>
        <p:spPr>
          <a:xfrm>
            <a:off x="179512" y="267494"/>
            <a:ext cx="8856984" cy="2862322"/>
          </a:xfrm>
          <a:prstGeom prst="rect">
            <a:avLst/>
          </a:prstGeom>
          <a:noFill/>
        </p:spPr>
        <p:txBody>
          <a:bodyPr wrap="square">
            <a:spAutoFit/>
          </a:bodyPr>
          <a:lstStyle/>
          <a:p>
            <a:r>
              <a:rPr lang="en-AU" sz="3600" b="1" dirty="0">
                <a:effectLst/>
                <a:latin typeface="Calibri" panose="020F0502020204030204" pitchFamily="34" charset="0"/>
                <a:ea typeface="Times New Roman" panose="02020603050405020304" pitchFamily="18" charset="0"/>
                <a:cs typeface="Times New Roman" panose="02020603050405020304" pitchFamily="18" charset="0"/>
              </a:rPr>
              <a:t>kingdom of heaven. ‘Happy are you when people abuse you and persecute you and speak all kinds of calumny against you on my account. Rejoice and be glad, for your reward will be great in heaven.’</a:t>
            </a:r>
            <a:endParaRPr lang="en-AU" sz="3600" dirty="0"/>
          </a:p>
        </p:txBody>
      </p:sp>
    </p:spTree>
    <p:extLst>
      <p:ext uri="{BB962C8B-B14F-4D97-AF65-F5344CB8AC3E}">
        <p14:creationId xmlns:p14="http://schemas.microsoft.com/office/powerpoint/2010/main" val="2748720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our Image">
            <a:extLst>
              <a:ext uri="{FF2B5EF4-FFF2-40B4-BE49-F238E27FC236}">
                <a16:creationId xmlns:a16="http://schemas.microsoft.com/office/drawing/2014/main" id="{C55C1DE8-1EF8-4A52-BA48-8C953F23C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141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134506"/>
            <a:ext cx="8143932" cy="757130"/>
          </a:xfrm>
          <a:prstGeom prst="rect">
            <a:avLst/>
          </a:prstGeom>
        </p:spPr>
        <p:txBody>
          <a:bodyPr wrap="square">
            <a:spAutoFit/>
          </a:bodyPr>
          <a:lstStyle/>
          <a:p>
            <a:pPr algn="ctr">
              <a:lnSpc>
                <a:spcPct val="90000"/>
              </a:lnSpc>
            </a:pPr>
            <a:r>
              <a:rPr lang="en-US" sz="4800" b="1" dirty="0"/>
              <a:t>Nicene Creed</a:t>
            </a:r>
          </a:p>
        </p:txBody>
      </p:sp>
      <p:sp>
        <p:nvSpPr>
          <p:cNvPr id="4" name="Rectangle 3"/>
          <p:cNvSpPr/>
          <p:nvPr/>
        </p:nvSpPr>
        <p:spPr>
          <a:xfrm>
            <a:off x="143508" y="1033839"/>
            <a:ext cx="8856984" cy="3539430"/>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0"/>
            <a:ext cx="8572560" cy="5016758"/>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For us men and for our salvation. He came down from heaven, and by the Holy Spirit was incarnate of the Virgin Mary, and became man.</a:t>
            </a:r>
          </a:p>
          <a:p>
            <a:pPr algn="just" defTabSz="536575"/>
            <a:r>
              <a:rPr lang="en-AU" sz="3200" b="1" dirty="0">
                <a:latin typeface="Calibri" panose="020F0502020204030204" pitchFamily="34" charset="0"/>
                <a:cs typeface="Calibri" panose="020F0502020204030204" pitchFamily="34" charset="0"/>
              </a:rPr>
              <a:t>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3478"/>
            <a:ext cx="8572560" cy="4524315"/>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the Holy Spirit, the Lord, the giver of life, who proceeds from the Father and the Son, who with the Father and the Son is adored and glorified, who has spoken through the prophets.</a:t>
            </a:r>
          </a:p>
          <a:p>
            <a:pPr algn="just" defTabSz="536575"/>
            <a:r>
              <a:rPr lang="en-AU" sz="3200" b="1" dirty="0">
                <a:latin typeface="Calibri" panose="020F0502020204030204" pitchFamily="34" charset="0"/>
                <a:cs typeface="Calibri" panose="020F0502020204030204" pitchFamily="34" charset="0"/>
              </a:rPr>
              <a:t>I believe in one, Holy, Catholic and Apostolic Church. I confess one Baptism for the forgiveness of sins and I look forward to the resurrection of the dead, and the life of the world to come. Amen</a:t>
            </a:r>
            <a:r>
              <a:rPr lang="en-AU" sz="3200" dirty="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5544616" cy="3708708"/>
          </a:xfrm>
          <a:prstGeom prst="rect">
            <a:avLst/>
          </a:prstGeom>
        </p:spPr>
        <p:txBody>
          <a:bodyPr wrap="square">
            <a:spAutoFit/>
          </a:bodyPr>
          <a:lstStyle/>
          <a:p>
            <a:pPr defTabSz="441325">
              <a:lnSpc>
                <a:spcPct val="150000"/>
              </a:lnSpc>
            </a:pPr>
            <a:r>
              <a:rPr lang="en-AU" sz="4000" b="1" i="1" dirty="0">
                <a:latin typeface="Monotype Corsiva" pitchFamily="66" charset="0"/>
              </a:rPr>
              <a:t>Reader:	We pray for…</a:t>
            </a:r>
          </a:p>
          <a:p>
            <a:pPr defTabSz="441325">
              <a:lnSpc>
                <a:spcPct val="150000"/>
              </a:lnSpc>
            </a:pPr>
            <a:r>
              <a:rPr lang="en-AU" sz="4000" b="1" i="1" dirty="0">
                <a:latin typeface="Monotype Corsiva" pitchFamily="66" charset="0"/>
              </a:rPr>
              <a:t> </a:t>
            </a:r>
          </a:p>
          <a:p>
            <a:pPr defTabSz="441325">
              <a:lnSpc>
                <a:spcPct val="150000"/>
              </a:lnSpc>
            </a:pPr>
            <a:r>
              <a:rPr lang="en-AU" sz="4000" b="1" i="1" dirty="0">
                <a:latin typeface="Monotype Corsiva" pitchFamily="66" charset="0"/>
              </a:rPr>
              <a:t>Let us pray to the Lord.</a:t>
            </a:r>
          </a:p>
          <a:p>
            <a:pPr defTabSz="441325">
              <a:lnSpc>
                <a:spcPct val="150000"/>
              </a:lnSpc>
            </a:pPr>
            <a:r>
              <a:rPr lang="en-AU" sz="4000" b="1" i="1" dirty="0">
                <a:solidFill>
                  <a:srgbClr val="0070C0"/>
                </a:solidFill>
                <a:latin typeface="Monotype Corsiva" pitchFamily="66" charset="0"/>
              </a:rPr>
              <a:t>People:	Lord hear our prayer.</a:t>
            </a:r>
          </a:p>
        </p:txBody>
      </p:sp>
      <p:pic>
        <p:nvPicPr>
          <p:cNvPr id="4" name="Picture 3">
            <a:extLst>
              <a:ext uri="{FF2B5EF4-FFF2-40B4-BE49-F238E27FC236}">
                <a16:creationId xmlns:a16="http://schemas.microsoft.com/office/drawing/2014/main" id="{B2D33300-DB5B-43F4-A2BE-CF32F54BED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61682" y="0"/>
            <a:ext cx="3282318" cy="5143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15).jpg"/>
          <p:cNvPicPr>
            <a:picLocks noChangeAspect="1"/>
          </p:cNvPicPr>
          <p:nvPr/>
        </p:nvPicPr>
        <p:blipFill>
          <a:blip r:embed="rId2"/>
          <a:stretch>
            <a:fillRect/>
          </a:stretch>
        </p:blipFill>
        <p:spPr>
          <a:xfrm>
            <a:off x="714348" y="535767"/>
            <a:ext cx="7715304" cy="412554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8186" y="703646"/>
            <a:ext cx="5715040" cy="369332"/>
          </a:xfrm>
          <a:prstGeom prst="rect">
            <a:avLst/>
          </a:prstGeom>
          <a:noFill/>
        </p:spPr>
        <p:txBody>
          <a:bodyPr wrap="square" rtlCol="0">
            <a:spAutoFit/>
          </a:bodyPr>
          <a:lstStyle/>
          <a:p>
            <a:endParaRPr lang="en-AU" dirty="0"/>
          </a:p>
        </p:txBody>
      </p:sp>
      <p:sp>
        <p:nvSpPr>
          <p:cNvPr id="5" name="TextBox 4"/>
          <p:cNvSpPr txBox="1"/>
          <p:nvPr/>
        </p:nvSpPr>
        <p:spPr>
          <a:xfrm>
            <a:off x="1285852" y="910817"/>
            <a:ext cx="3401059" cy="584775"/>
          </a:xfrm>
          <a:prstGeom prst="rect">
            <a:avLst/>
          </a:prstGeom>
          <a:noFill/>
        </p:spPr>
        <p:txBody>
          <a:bodyPr wrap="none" rtlCol="0">
            <a:spAutoFit/>
          </a:bodyPr>
          <a:lstStyle/>
          <a:p>
            <a:r>
              <a:rPr lang="en-AU" sz="3200" dirty="0"/>
              <a:t>OFFERTORY SONGS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07139"/>
            <a:ext cx="8211348" cy="830997"/>
          </a:xfrm>
          <a:prstGeom prst="rect">
            <a:avLst/>
          </a:prstGeom>
        </p:spPr>
        <p:txBody>
          <a:bodyPr wrap="square">
            <a:spAutoFit/>
          </a:bodyPr>
          <a:lstStyle/>
          <a:p>
            <a:pPr algn="ctr"/>
            <a:r>
              <a:rPr kumimoji="1" lang="en-AU" sz="4800" b="1" u="sng" dirty="0"/>
              <a:t>The Liturgy of the Eucharist</a:t>
            </a:r>
            <a:endParaRPr kumimoji="1" lang="en-US" sz="4800" b="1" u="sng" dirty="0"/>
          </a:p>
        </p:txBody>
      </p:sp>
      <p:sp>
        <p:nvSpPr>
          <p:cNvPr id="3" name="Rectangle 2"/>
          <p:cNvSpPr/>
          <p:nvPr/>
        </p:nvSpPr>
        <p:spPr>
          <a:xfrm>
            <a:off x="395536" y="1203598"/>
            <a:ext cx="8715404" cy="3539430"/>
          </a:xfrm>
          <a:prstGeom prst="rect">
            <a:avLst/>
          </a:prstGeom>
        </p:spPr>
        <p:txBody>
          <a:bodyPr wrap="square">
            <a:spAutoFit/>
          </a:bodyPr>
          <a:lstStyle/>
          <a:p>
            <a:pPr marL="1428750" indent="-1428750" eaLnBrk="0" hangingPunct="0"/>
            <a:r>
              <a:rPr kumimoji="1" lang="en-US" sz="3200" b="1" dirty="0">
                <a:latin typeface="Calibri" panose="020F0502020204030204" pitchFamily="34" charset="0"/>
                <a:cs typeface="Calibri" panose="020F0502020204030204" pitchFamily="34" charset="0"/>
              </a:rPr>
              <a:t>C:	Pray, brethren that my sacrifice and yours may be acceptable to God, the almighty Father.</a:t>
            </a:r>
          </a:p>
          <a:p>
            <a:pPr marL="1428750" indent="-1428750" eaLnBrk="0" hangingPunct="0"/>
            <a:r>
              <a:rPr kumimoji="1" lang="en-US" sz="3200" b="1" dirty="0">
                <a:solidFill>
                  <a:srgbClr val="0070C0"/>
                </a:solidFill>
                <a:latin typeface="Calibri" panose="020F0502020204030204" pitchFamily="34" charset="0"/>
                <a:cs typeface="Calibri" panose="020F0502020204030204" pitchFamily="34" charset="0"/>
              </a:rPr>
              <a:t>A: 	May the Lord accept the sacrifice at your hands for the praise and glory of his name, for our good the good of all his holy Church. </a:t>
            </a:r>
            <a:endParaRPr kumimoji="1" lang="en-AU" sz="3200" b="1"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143932" cy="712824"/>
          </a:xfrm>
          <a:prstGeom prst="rect">
            <a:avLst/>
          </a:prstGeom>
        </p:spPr>
        <p:txBody>
          <a:bodyPr wrap="square">
            <a:spAutoFit/>
          </a:bodyPr>
          <a:lstStyle/>
          <a:p>
            <a:pPr algn="ctr">
              <a:lnSpc>
                <a:spcPct val="120000"/>
              </a:lnSpc>
            </a:pPr>
            <a:r>
              <a:rPr kumimoji="1" lang="en-AU" sz="3600" b="1" u="sng" dirty="0"/>
              <a:t>The Eucharistic Prayer</a:t>
            </a:r>
            <a:endParaRPr kumimoji="1" lang="en-US" sz="3600" b="1" u="sng" dirty="0"/>
          </a:p>
        </p:txBody>
      </p:sp>
      <p:sp>
        <p:nvSpPr>
          <p:cNvPr id="3" name="Rectangle 2"/>
          <p:cNvSpPr/>
          <p:nvPr/>
        </p:nvSpPr>
        <p:spPr>
          <a:xfrm>
            <a:off x="1259632" y="915566"/>
            <a:ext cx="7776864" cy="3539430"/>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And with your spirit.</a:t>
            </a:r>
          </a:p>
          <a:p>
            <a:pPr defTabSz="457200" eaLnBrk="0" hangingPunct="0"/>
            <a:r>
              <a:rPr lang="en-AU" sz="3200" b="1" dirty="0">
                <a:latin typeface="Calibri" panose="020F0502020204030204" pitchFamily="34" charset="0"/>
                <a:cs typeface="Calibri" panose="020F0502020204030204" pitchFamily="34" charset="0"/>
              </a:rPr>
              <a:t>C:	 		Lift up your hearts.</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We lift them up to the Lord.</a:t>
            </a:r>
          </a:p>
          <a:p>
            <a:pPr defTabSz="457200" eaLnBrk="0" hangingPunct="0"/>
            <a:r>
              <a:rPr lang="en-AU" sz="3200" b="1" dirty="0">
                <a:latin typeface="Calibri" panose="020F0502020204030204" pitchFamily="34" charset="0"/>
                <a:cs typeface="Calibri" panose="020F0502020204030204" pitchFamily="34" charset="0"/>
              </a:rPr>
              <a:t>C:			Let us give thanks to the 							Lord our God.</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It is right and just.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30).jpg"/>
          <p:cNvPicPr>
            <a:picLocks noChangeAspect="1"/>
          </p:cNvPicPr>
          <p:nvPr/>
        </p:nvPicPr>
        <p:blipFill>
          <a:blip r:embed="rId2"/>
          <a:stretch>
            <a:fillRect/>
          </a:stretch>
        </p:blipFill>
        <p:spPr>
          <a:xfrm>
            <a:off x="928662" y="750081"/>
            <a:ext cx="7429552" cy="3696917"/>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4770"/>
            <a:ext cx="7715304" cy="1089529"/>
          </a:xfrm>
          <a:prstGeom prst="rect">
            <a:avLst/>
          </a:prstGeom>
        </p:spPr>
        <p:txBody>
          <a:bodyPr wrap="square">
            <a:spAutoFit/>
          </a:bodyPr>
          <a:lstStyle/>
          <a:p>
            <a:pPr algn="ctr">
              <a:lnSpc>
                <a:spcPct val="120000"/>
              </a:lnSpc>
            </a:pPr>
            <a:r>
              <a:rPr kumimoji="1" lang="en-AU" sz="5400" b="1" u="sng" dirty="0"/>
              <a:t>SANCTUS</a:t>
            </a:r>
          </a:p>
        </p:txBody>
      </p:sp>
      <p:sp>
        <p:nvSpPr>
          <p:cNvPr id="3" name="Rectangle 2"/>
          <p:cNvSpPr/>
          <p:nvPr/>
        </p:nvSpPr>
        <p:spPr>
          <a:xfrm>
            <a:off x="734376" y="1052765"/>
            <a:ext cx="8001056" cy="3416320"/>
          </a:xfrm>
          <a:prstGeom prst="rect">
            <a:avLst/>
          </a:prstGeom>
        </p:spPr>
        <p:txBody>
          <a:bodyPr wrap="square">
            <a:spAutoFit/>
          </a:bodyPr>
          <a:lstStyle/>
          <a:p>
            <a:pPr algn="ctr" eaLnBrk="0" hangingPunct="0"/>
            <a:r>
              <a:rPr kumimoji="1" lang="en-US" sz="3600" b="1" dirty="0">
                <a:latin typeface="Calibri" panose="020F0502020204030204" pitchFamily="34" charset="0"/>
                <a:cs typeface="Calibri" panose="020F0502020204030204" pitchFamily="34" charset="0"/>
              </a:rPr>
              <a:t>Holy, holy, holy Lord God of hosts. </a:t>
            </a:r>
          </a:p>
          <a:p>
            <a:pPr algn="ctr" eaLnBrk="0" hangingPunct="0"/>
            <a:r>
              <a:rPr kumimoji="1" lang="en-US" sz="3600" b="1" dirty="0">
                <a:latin typeface="Calibri" panose="020F0502020204030204" pitchFamily="34" charset="0"/>
                <a:cs typeface="Calibri" panose="020F0502020204030204" pitchFamily="34" charset="0"/>
              </a:rPr>
              <a:t>Heaven and earth are full of your glory </a:t>
            </a:r>
          </a:p>
          <a:p>
            <a:pPr algn="ctr" eaLnBrk="0" hangingPunct="0"/>
            <a:r>
              <a:rPr kumimoji="1" lang="en-US" sz="3600" b="1" dirty="0">
                <a:latin typeface="Calibri" panose="020F0502020204030204" pitchFamily="34" charset="0"/>
                <a:cs typeface="Calibri" panose="020F0502020204030204" pitchFamily="34" charset="0"/>
              </a:rPr>
              <a:t>Hosanna in the highest, </a:t>
            </a:r>
          </a:p>
          <a:p>
            <a:pPr algn="ctr" eaLnBrk="0" hangingPunct="0"/>
            <a:r>
              <a:rPr kumimoji="1" lang="en-US" sz="3600" b="1" dirty="0">
                <a:latin typeface="Calibri" panose="020F0502020204030204" pitchFamily="34" charset="0"/>
                <a:cs typeface="Calibri" panose="020F0502020204030204" pitchFamily="34" charset="0"/>
              </a:rPr>
              <a:t>blessed is he who comes in the name of the Lord</a:t>
            </a:r>
            <a:br>
              <a:rPr kumimoji="1" lang="en-US" sz="3600" b="1" dirty="0">
                <a:latin typeface="Calibri" panose="020F0502020204030204" pitchFamily="34" charset="0"/>
                <a:cs typeface="Calibri" panose="020F0502020204030204" pitchFamily="34" charset="0"/>
              </a:rPr>
            </a:br>
            <a:r>
              <a:rPr kumimoji="1" lang="en-US" sz="3600" b="1" dirty="0">
                <a:latin typeface="Calibri" panose="020F0502020204030204" pitchFamily="34" charset="0"/>
                <a:cs typeface="Calibri" panose="020F0502020204030204" pitchFamily="34" charset="0"/>
              </a:rPr>
              <a:t>Hosanna in the highest…</a:t>
            </a:r>
            <a:endParaRPr kumimoji="1" lang="en-AU" sz="3600" b="1" dirty="0">
              <a:latin typeface="Calibri" panose="020F0502020204030204" pitchFamily="34" charset="0"/>
              <a:cs typeface="Calibri" panose="020F0502020204030204" pitchFamily="34" charset="0"/>
            </a:endParaRPr>
          </a:p>
        </p:txBody>
      </p:sp>
      <p:pic>
        <p:nvPicPr>
          <p:cNvPr id="4" name="Picture 3" descr="0f9a772593462f4217d4ce68f7dac4da.jpg"/>
          <p:cNvPicPr>
            <a:picLocks noChangeAspect="1"/>
          </p:cNvPicPr>
          <p:nvPr/>
        </p:nvPicPr>
        <p:blipFill>
          <a:blip r:embed="rId2" cstate="print"/>
          <a:stretch>
            <a:fillRect/>
          </a:stretch>
        </p:blipFill>
        <p:spPr>
          <a:xfrm>
            <a:off x="7786710" y="0"/>
            <a:ext cx="1357290" cy="1017968"/>
          </a:xfrm>
          <a:prstGeom prst="rect">
            <a:avLst/>
          </a:prstGeom>
          <a:ln>
            <a:noFill/>
          </a:ln>
          <a:effectLst>
            <a:softEdge rad="112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428611"/>
            <a:ext cx="8072494" cy="1089529"/>
          </a:xfrm>
          <a:prstGeom prst="rect">
            <a:avLst/>
          </a:prstGeom>
        </p:spPr>
        <p:txBody>
          <a:bodyPr wrap="square">
            <a:spAutoFit/>
          </a:bodyPr>
          <a:lstStyle/>
          <a:p>
            <a:pPr algn="ctr">
              <a:lnSpc>
                <a:spcPct val="120000"/>
              </a:lnSpc>
            </a:pPr>
            <a:r>
              <a:rPr kumimoji="1" lang="en-AU" sz="5400" b="1" u="sng" dirty="0"/>
              <a:t>MYSTERY OF FAITH</a:t>
            </a:r>
          </a:p>
        </p:txBody>
      </p:sp>
      <p:sp>
        <p:nvSpPr>
          <p:cNvPr id="3" name="Rectangle 2"/>
          <p:cNvSpPr/>
          <p:nvPr/>
        </p:nvSpPr>
        <p:spPr>
          <a:xfrm>
            <a:off x="571472" y="1553759"/>
            <a:ext cx="7858180" cy="3416320"/>
          </a:xfrm>
          <a:prstGeom prst="rect">
            <a:avLst/>
          </a:prstGeom>
        </p:spPr>
        <p:txBody>
          <a:bodyPr wrap="square">
            <a:spAutoFit/>
          </a:bodyPr>
          <a:lstStyle/>
          <a:p>
            <a:pPr algn="ctr" eaLnBrk="0" hangingPunct="0">
              <a:lnSpc>
                <a:spcPct val="200000"/>
              </a:lnSpc>
            </a:pPr>
            <a:r>
              <a:rPr kumimoji="1" lang="en-AU" sz="3600" b="1" dirty="0">
                <a:cs typeface="Times New Roman" pitchFamily="18" charset="0"/>
              </a:rPr>
              <a:t>We proclaim your death O Lord</a:t>
            </a:r>
          </a:p>
          <a:p>
            <a:pPr algn="ctr" eaLnBrk="0" hangingPunct="0">
              <a:lnSpc>
                <a:spcPct val="200000"/>
              </a:lnSpc>
            </a:pPr>
            <a:r>
              <a:rPr kumimoji="1" lang="en-AU" sz="3600" b="1" dirty="0">
                <a:cs typeface="Times New Roman" pitchFamily="18" charset="0"/>
              </a:rPr>
              <a:t>And profess your resurrection</a:t>
            </a:r>
          </a:p>
          <a:p>
            <a:pPr algn="ctr" eaLnBrk="0" hangingPunct="0">
              <a:lnSpc>
                <a:spcPct val="200000"/>
              </a:lnSpc>
            </a:pPr>
            <a:r>
              <a:rPr kumimoji="1" lang="en-AU" sz="3600" b="1" dirty="0">
                <a:cs typeface="Times New Roman" pitchFamily="18" charset="0"/>
              </a:rPr>
              <a:t>Until you come again…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40).jpg"/>
          <p:cNvPicPr>
            <a:picLocks noChangeAspect="1"/>
          </p:cNvPicPr>
          <p:nvPr/>
        </p:nvPicPr>
        <p:blipFill>
          <a:blip r:embed="rId2"/>
          <a:stretch>
            <a:fillRect/>
          </a:stretch>
        </p:blipFill>
        <p:spPr>
          <a:xfrm>
            <a:off x="1547664" y="339502"/>
            <a:ext cx="5779696" cy="453650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107139"/>
            <a:ext cx="8001056" cy="646331"/>
          </a:xfrm>
          <a:prstGeom prst="rect">
            <a:avLst/>
          </a:prstGeom>
        </p:spPr>
        <p:txBody>
          <a:bodyPr wrap="square">
            <a:spAutoFit/>
          </a:bodyPr>
          <a:lstStyle/>
          <a:p>
            <a:pPr algn="ctr" eaLnBrk="0" hangingPunct="0"/>
            <a:r>
              <a:rPr lang="en-US" sz="3600" b="1" u="sng" dirty="0">
                <a:cs typeface="Times New Roman" pitchFamily="18" charset="0"/>
              </a:rPr>
              <a:t>LORD’S PRAYER</a:t>
            </a:r>
          </a:p>
        </p:txBody>
      </p:sp>
      <p:sp>
        <p:nvSpPr>
          <p:cNvPr id="3" name="Rectangle 2"/>
          <p:cNvSpPr/>
          <p:nvPr/>
        </p:nvSpPr>
        <p:spPr>
          <a:xfrm>
            <a:off x="179512" y="987574"/>
            <a:ext cx="8784976" cy="4031873"/>
          </a:xfrm>
          <a:prstGeom prst="rect">
            <a:avLst/>
          </a:prstGeom>
        </p:spPr>
        <p:txBody>
          <a:bodyPr wrap="square">
            <a:spAutoFit/>
          </a:bodyPr>
          <a:lstStyle/>
          <a:p>
            <a:pPr defTabSz="404813"/>
            <a:r>
              <a:rPr lang="en-US" sz="3200" b="1" dirty="0">
                <a:latin typeface="Calibri" panose="020F0502020204030204" pitchFamily="34" charset="0"/>
                <a:cs typeface="Calibri" panose="020F0502020204030204" pitchFamily="34" charset="0"/>
              </a:rPr>
              <a:t>Our Father, who art in heaven hallowed be Thy name. Thy Kingdom come, Thy will be done, on earth as it is in Heaven. </a:t>
            </a:r>
          </a:p>
          <a:p>
            <a:pPr defTabSz="404813"/>
            <a:r>
              <a:rPr lang="en-US" sz="3200" b="1" dirty="0">
                <a:latin typeface="Calibri" panose="020F0502020204030204" pitchFamily="34" charset="0"/>
                <a:cs typeface="Calibri" panose="020F0502020204030204" pitchFamily="34" charset="0"/>
              </a:rPr>
              <a:t>Give us this day our daily bread. And forgive us our trespasses, as we forgive those who trespass against us. </a:t>
            </a:r>
          </a:p>
          <a:p>
            <a:pPr defTabSz="404813"/>
            <a:r>
              <a:rPr lang="en-US" sz="3200" b="1" dirty="0">
                <a:latin typeface="Calibri" panose="020F0502020204030204" pitchFamily="34" charset="0"/>
                <a:cs typeface="Calibri" panose="020F0502020204030204" pitchFamily="34" charset="0"/>
              </a:rPr>
              <a:t>And lead us not into temptation, but deliver us from evil.  </a:t>
            </a:r>
          </a:p>
        </p:txBody>
      </p:sp>
      <p:sp>
        <p:nvSpPr>
          <p:cNvPr id="4" name="Rectangle 3"/>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2</a:t>
            </a:r>
            <a:endParaRPr lang="en-US" b="1" dirty="0">
              <a:latin typeface="Verdana" pitchFamily="34" charset="0"/>
            </a:endParaRPr>
          </a:p>
        </p:txBody>
      </p:sp>
      <p:pic>
        <p:nvPicPr>
          <p:cNvPr id="5" name="Picture 4" descr="0f9a772593462f4217d4ce68f7dac4da.jpg"/>
          <p:cNvPicPr>
            <a:picLocks noChangeAspect="1"/>
          </p:cNvPicPr>
          <p:nvPr/>
        </p:nvPicPr>
        <p:blipFill>
          <a:blip r:embed="rId2" cstate="print"/>
          <a:stretch>
            <a:fillRect/>
          </a:stretch>
        </p:blipFill>
        <p:spPr>
          <a:xfrm>
            <a:off x="7858148" y="0"/>
            <a:ext cx="1285852" cy="964389"/>
          </a:xfrm>
          <a:prstGeom prst="rect">
            <a:avLst/>
          </a:prstGeom>
          <a:ln>
            <a:noFill/>
          </a:ln>
          <a:effectLst>
            <a:softEdge rad="11250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4" name="Rectangle 3"/>
          <p:cNvSpPr/>
          <p:nvPr/>
        </p:nvSpPr>
        <p:spPr>
          <a:xfrm>
            <a:off x="561431" y="915566"/>
            <a:ext cx="8143932" cy="1569660"/>
          </a:xfrm>
          <a:prstGeom prst="rect">
            <a:avLst/>
          </a:prstGeom>
        </p:spPr>
        <p:txBody>
          <a:bodyPr wrap="square">
            <a:spAutoFit/>
          </a:bodyPr>
          <a:lstStyle/>
          <a:p>
            <a:pPr eaLnBrk="0" hangingPunct="0"/>
            <a:r>
              <a:rPr kumimoji="1" lang="en-AU" sz="3200" b="1" dirty="0">
                <a:latin typeface="Calibri" panose="020F0502020204030204" pitchFamily="34" charset="0"/>
                <a:cs typeface="Calibri" panose="020F0502020204030204" pitchFamily="34" charset="0"/>
              </a:rPr>
              <a:t>For thy Kingdom, the Power and the Glory are Yours</a:t>
            </a:r>
          </a:p>
          <a:p>
            <a:pPr eaLnBrk="0" hangingPunct="0"/>
            <a:r>
              <a:rPr kumimoji="1" lang="en-AU" sz="3200" b="1" dirty="0">
                <a:latin typeface="Calibri" panose="020F0502020204030204" pitchFamily="34" charset="0"/>
                <a:cs typeface="Calibri" panose="020F0502020204030204" pitchFamily="34" charset="0"/>
              </a:rPr>
              <a:t>Now and forever.</a:t>
            </a:r>
          </a:p>
        </p:txBody>
      </p:sp>
      <p:pic>
        <p:nvPicPr>
          <p:cNvPr id="5" name="Picture 4" descr="images (79).jpg"/>
          <p:cNvPicPr>
            <a:picLocks noChangeAspect="1"/>
          </p:cNvPicPr>
          <p:nvPr/>
        </p:nvPicPr>
        <p:blipFill>
          <a:blip r:embed="rId2"/>
          <a:stretch>
            <a:fillRect/>
          </a:stretch>
        </p:blipFill>
        <p:spPr>
          <a:xfrm>
            <a:off x="6876256" y="2946307"/>
            <a:ext cx="1847850" cy="18573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267494"/>
            <a:ext cx="8001056"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Lord Jesus Christ, who said to your Apostles…..</a:t>
            </a:r>
          </a:p>
          <a:p>
            <a:pPr marL="1428750" indent="-1428750" defTabSz="457200" eaLnBrk="0" hangingPunct="0"/>
            <a:r>
              <a:rPr lang="en-US" sz="3600" b="1" dirty="0">
                <a:latin typeface="Calibri" panose="020F0502020204030204" pitchFamily="34" charset="0"/>
                <a:cs typeface="Calibri" panose="020F0502020204030204" pitchFamily="34" charset="0"/>
              </a:rPr>
              <a:t>	….Who live and reign for ever and ever</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The peace of the Lord be with you always.</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28).jpg"/>
          <p:cNvPicPr>
            <a:picLocks noChangeAspect="1"/>
          </p:cNvPicPr>
          <p:nvPr/>
        </p:nvPicPr>
        <p:blipFill>
          <a:blip r:embed="rId2"/>
          <a:stretch>
            <a:fillRect/>
          </a:stretch>
        </p:blipFill>
        <p:spPr>
          <a:xfrm>
            <a:off x="1475656" y="627534"/>
            <a:ext cx="5948757" cy="3744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60753"/>
            <a:ext cx="7786742" cy="1089529"/>
          </a:xfrm>
          <a:prstGeom prst="rect">
            <a:avLst/>
          </a:prstGeom>
        </p:spPr>
        <p:txBody>
          <a:bodyPr wrap="square">
            <a:spAutoFit/>
          </a:bodyPr>
          <a:lstStyle/>
          <a:p>
            <a:pPr algn="ctr">
              <a:lnSpc>
                <a:spcPct val="120000"/>
              </a:lnSpc>
            </a:pPr>
            <a:r>
              <a:rPr kumimoji="1" lang="en-AU" sz="5400" b="1" u="sng" dirty="0"/>
              <a:t>Lamb of God</a:t>
            </a:r>
          </a:p>
        </p:txBody>
      </p:sp>
      <p:sp>
        <p:nvSpPr>
          <p:cNvPr id="3" name="Rectangle 2"/>
          <p:cNvSpPr/>
          <p:nvPr/>
        </p:nvSpPr>
        <p:spPr>
          <a:xfrm>
            <a:off x="642910" y="1088838"/>
            <a:ext cx="7858180" cy="3046988"/>
          </a:xfrm>
          <a:prstGeom prst="rect">
            <a:avLst/>
          </a:prstGeom>
        </p:spPr>
        <p:txBody>
          <a:bodyPr wrap="square">
            <a:spAutoFit/>
          </a:bodyPr>
          <a:lstStyle/>
          <a:p>
            <a:pPr eaLnBrk="0" hangingPunct="0"/>
            <a:r>
              <a:rPr kumimoji="1" lang="en-US" sz="32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2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200" b="1" dirty="0">
                <a:latin typeface="Calibri" panose="020F0502020204030204" pitchFamily="34" charset="0"/>
                <a:cs typeface="Calibri" panose="020F0502020204030204" pitchFamily="34" charset="0"/>
              </a:rPr>
              <a:t>Lamb of God, you take away the sins of the </a:t>
            </a:r>
            <a:r>
              <a:rPr kumimoji="1" lang="en-US" sz="3200" b="1" dirty="0" err="1">
                <a:latin typeface="Calibri" panose="020F0502020204030204" pitchFamily="34" charset="0"/>
                <a:cs typeface="Calibri" panose="020F0502020204030204" pitchFamily="34" charset="0"/>
              </a:rPr>
              <a:t>world,Grant</a:t>
            </a:r>
            <a:r>
              <a:rPr kumimoji="1" lang="en-US" sz="3200" b="1" dirty="0">
                <a:latin typeface="Calibri" panose="020F0502020204030204" pitchFamily="34" charset="0"/>
                <a:cs typeface="Calibri" panose="020F0502020204030204" pitchFamily="34" charset="0"/>
              </a:rPr>
              <a:t> us peace…</a:t>
            </a:r>
          </a:p>
        </p:txBody>
      </p:sp>
      <p:pic>
        <p:nvPicPr>
          <p:cNvPr id="5" name="Picture 4" descr="images (7).jpg"/>
          <p:cNvPicPr>
            <a:picLocks noChangeAspect="1"/>
          </p:cNvPicPr>
          <p:nvPr/>
        </p:nvPicPr>
        <p:blipFill>
          <a:blip r:embed="rId2"/>
          <a:stretch>
            <a:fillRect/>
          </a:stretch>
        </p:blipFill>
        <p:spPr>
          <a:xfrm>
            <a:off x="7643834" y="4254074"/>
            <a:ext cx="1500166" cy="889426"/>
          </a:xfrm>
          <a:prstGeom prst="rect">
            <a:avLst/>
          </a:prstGeom>
          <a:ln>
            <a:noFill/>
          </a:ln>
          <a:effectLst>
            <a:softEdge rad="112500"/>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5576" y="843558"/>
            <a:ext cx="8072494" cy="3539430"/>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Behold the Lamb of God, behold him who takes away the sins of the world.  Blessed are those called to the supper of the lamb.</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Lord, I am not worthy that you should enter under my roof, but only say the word and my soul shall be healed.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22).jpg"/>
          <p:cNvPicPr>
            <a:picLocks noChangeAspect="1"/>
          </p:cNvPicPr>
          <p:nvPr/>
        </p:nvPicPr>
        <p:blipFill>
          <a:blip r:embed="rId2"/>
          <a:stretch>
            <a:fillRect/>
          </a:stretch>
        </p:blipFill>
        <p:spPr>
          <a:xfrm>
            <a:off x="1641322" y="843558"/>
            <a:ext cx="5669060" cy="36004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1339445"/>
            <a:ext cx="4344266" cy="646331"/>
          </a:xfrm>
          <a:prstGeom prst="rect">
            <a:avLst/>
          </a:prstGeom>
          <a:noFill/>
        </p:spPr>
        <p:txBody>
          <a:bodyPr wrap="none" rtlCol="0">
            <a:spAutoFit/>
          </a:bodyPr>
          <a:lstStyle/>
          <a:p>
            <a:r>
              <a:rPr lang="en-AU" sz="3600" b="1" u="sng" dirty="0"/>
              <a:t>COMMUNION SONGS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91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olour Image">
            <a:extLst>
              <a:ext uri="{FF2B5EF4-FFF2-40B4-BE49-F238E27FC236}">
                <a16:creationId xmlns:a16="http://schemas.microsoft.com/office/drawing/2014/main" id="{5664DFF4-2526-472C-9AB3-FC1E43783E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07175"/>
            <a:ext cx="7929618" cy="904863"/>
          </a:xfrm>
          <a:prstGeom prst="rect">
            <a:avLst/>
          </a:prstGeom>
        </p:spPr>
        <p:txBody>
          <a:bodyPr wrap="square">
            <a:spAutoFit/>
          </a:bodyPr>
          <a:lstStyle/>
          <a:p>
            <a:pPr algn="ctr">
              <a:lnSpc>
                <a:spcPct val="120000"/>
              </a:lnSpc>
            </a:pPr>
            <a:r>
              <a:rPr kumimoji="1" lang="en-AU" sz="4400" b="1" u="sng" dirty="0"/>
              <a:t>CONCLUDING RITES</a:t>
            </a:r>
            <a:endParaRPr kumimoji="1" lang="en-US" sz="4400" b="1" u="sng" dirty="0"/>
          </a:p>
        </p:txBody>
      </p:sp>
      <p:sp>
        <p:nvSpPr>
          <p:cNvPr id="3" name="Rectangle 2"/>
          <p:cNvSpPr/>
          <p:nvPr/>
        </p:nvSpPr>
        <p:spPr>
          <a:xfrm>
            <a:off x="1115616" y="915566"/>
            <a:ext cx="7814102" cy="4031873"/>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	And with your spirit</a:t>
            </a:r>
          </a:p>
          <a:p>
            <a:pPr marL="1428750" indent="-1428750" defTabSz="457200" eaLnBrk="0" hangingPunct="0"/>
            <a:r>
              <a:rPr lang="en-US" sz="3200" b="1" dirty="0">
                <a:latin typeface="Calibri" panose="020F0502020204030204" pitchFamily="34" charset="0"/>
                <a:cs typeface="Calibri" panose="020F0502020204030204" pitchFamily="34" charset="0"/>
              </a:rPr>
              <a:t>C: 	May Almighty God Bless Us, Father and Son and Holy Spirit</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200" b="1" dirty="0">
                <a:latin typeface="Calibri" panose="020F0502020204030204" pitchFamily="34" charset="0"/>
                <a:cs typeface="Calibri" panose="020F0502020204030204" pitchFamily="34" charset="0"/>
              </a:rPr>
              <a:t>C:	Go in Peace, glorifying the Lord by your life.</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Thanks Be to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14613" y="1500181"/>
            <a:ext cx="2752677" cy="646331"/>
          </a:xfrm>
          <a:prstGeom prst="rect">
            <a:avLst/>
          </a:prstGeom>
        </p:spPr>
        <p:txBody>
          <a:bodyPr wrap="none">
            <a:spAutoFit/>
          </a:bodyPr>
          <a:lstStyle/>
          <a:p>
            <a:r>
              <a:rPr lang="en-AU" sz="3600" b="1" u="sng" dirty="0"/>
              <a:t>FINAL SONGS</a:t>
            </a:r>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3010</TotalTime>
  <Words>1995</Words>
  <Application>Microsoft Office PowerPoint</Application>
  <PresentationFormat>On-screen Show (16:9)</PresentationFormat>
  <Paragraphs>132</Paragraphs>
  <Slides>50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Monotype Corsiva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Luke’s Parish Lalor</dc:title>
  <dc:creator>David Lang</dc:creator>
  <cp:lastModifiedBy>Anna Proud</cp:lastModifiedBy>
  <cp:revision>472</cp:revision>
  <dcterms:created xsi:type="dcterms:W3CDTF">2018-05-02T03:37:20Z</dcterms:created>
  <dcterms:modified xsi:type="dcterms:W3CDTF">2026-10-13T01:09:22Z</dcterms:modified>
</cp:coreProperties>
</file>