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369" r:id="rId1"/>
  </p:sldMasterIdLst>
  <p:notesMasterIdLst>
    <p:notesMasterId r:id="rId48"/>
  </p:notesMasterIdLst>
  <p:sldIdLst>
    <p:sldId id="256" r:id="rId2"/>
    <p:sldId id="257" r:id="rId3"/>
    <p:sldId id="365" r:id="rId4"/>
    <p:sldId id="258" r:id="rId5"/>
    <p:sldId id="259" r:id="rId6"/>
    <p:sldId id="260" r:id="rId7"/>
    <p:sldId id="261" r:id="rId8"/>
    <p:sldId id="262" r:id="rId9"/>
    <p:sldId id="263" r:id="rId10"/>
    <p:sldId id="264" r:id="rId11"/>
    <p:sldId id="265" r:id="rId12"/>
    <p:sldId id="266" r:id="rId13"/>
    <p:sldId id="353" r:id="rId14"/>
    <p:sldId id="270" r:id="rId15"/>
    <p:sldId id="374" r:id="rId16"/>
    <p:sldId id="369" r:id="rId17"/>
    <p:sldId id="375" r:id="rId18"/>
    <p:sldId id="276" r:id="rId19"/>
    <p:sldId id="277" r:id="rId20"/>
    <p:sldId id="368" r:id="rId21"/>
    <p:sldId id="376" r:id="rId22"/>
    <p:sldId id="356" r:id="rId23"/>
    <p:sldId id="377" r:id="rId24"/>
    <p:sldId id="281" r:id="rId25"/>
    <p:sldId id="314" r:id="rId26"/>
    <p:sldId id="283" r:id="rId27"/>
    <p:sldId id="284" r:id="rId28"/>
    <p:sldId id="285" r:id="rId29"/>
    <p:sldId id="286" r:id="rId30"/>
    <p:sldId id="287" r:id="rId31"/>
    <p:sldId id="288" r:id="rId32"/>
    <p:sldId id="289" r:id="rId33"/>
    <p:sldId id="290" r:id="rId34"/>
    <p:sldId id="292" r:id="rId35"/>
    <p:sldId id="293" r:id="rId36"/>
    <p:sldId id="294" r:id="rId37"/>
    <p:sldId id="295" r:id="rId38"/>
    <p:sldId id="296" r:id="rId39"/>
    <p:sldId id="297" r:id="rId40"/>
    <p:sldId id="298" r:id="rId41"/>
    <p:sldId id="299" r:id="rId42"/>
    <p:sldId id="300" r:id="rId43"/>
    <p:sldId id="301" r:id="rId44"/>
    <p:sldId id="302" r:id="rId45"/>
    <p:sldId id="303" r:id="rId46"/>
    <p:sldId id="305" r:id="rId47"/>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ECFF"/>
    <a:srgbClr val="CCFF99"/>
    <a:srgbClr val="FFD54F"/>
    <a:srgbClr val="CCFFCC"/>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956" autoAdjust="0"/>
    <p:restoredTop sz="94660"/>
  </p:normalViewPr>
  <p:slideViewPr>
    <p:cSldViewPr>
      <p:cViewPr varScale="1">
        <p:scale>
          <a:sx n="146" d="100"/>
          <a:sy n="146" d="100"/>
        </p:scale>
        <p:origin x="210" y="108"/>
      </p:cViewPr>
      <p:guideLst>
        <p:guide orient="horz" pos="162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microsoft.com/office/2016/11/relationships/changesInfo" Target="changesInfos/changesInfo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ggy Mihardja" userId="cffcb7b6-ff37-40f2-ab01-08d6c20fcd16" providerId="ADAL" clId="{C526623C-A188-40F0-AD96-3F1B14581568}"/>
    <pc:docChg chg="custSel modSld">
      <pc:chgData name="Maggy Mihardja" userId="cffcb7b6-ff37-40f2-ab01-08d6c20fcd16" providerId="ADAL" clId="{C526623C-A188-40F0-AD96-3F1B14581568}" dt="2026-07-09T00:47:32.097" v="125"/>
      <pc:docMkLst>
        <pc:docMk/>
      </pc:docMkLst>
      <pc:sldChg chg="addSp delSp modSp mod">
        <pc:chgData name="Maggy Mihardja" userId="cffcb7b6-ff37-40f2-ab01-08d6c20fcd16" providerId="ADAL" clId="{C526623C-A188-40F0-AD96-3F1B14581568}" dt="2026-07-09T00:43:38.395" v="118" actId="1076"/>
        <pc:sldMkLst>
          <pc:docMk/>
          <pc:sldMk cId="0" sldId="256"/>
        </pc:sldMkLst>
        <pc:spChg chg="mod">
          <ac:chgData name="Maggy Mihardja" userId="cffcb7b6-ff37-40f2-ab01-08d6c20fcd16" providerId="ADAL" clId="{C526623C-A188-40F0-AD96-3F1B14581568}" dt="2026-07-09T00:34:36.600" v="8" actId="20577"/>
          <ac:spMkLst>
            <pc:docMk/>
            <pc:sldMk cId="0" sldId="256"/>
            <ac:spMk id="9" creationId="{EB5E467D-0261-4C41-8FEB-9AD3030916F4}"/>
          </ac:spMkLst>
        </pc:spChg>
        <pc:picChg chg="add mod">
          <ac:chgData name="Maggy Mihardja" userId="cffcb7b6-ff37-40f2-ab01-08d6c20fcd16" providerId="ADAL" clId="{C526623C-A188-40F0-AD96-3F1B14581568}" dt="2026-07-09T00:43:38.395" v="118" actId="1076"/>
          <ac:picMkLst>
            <pc:docMk/>
            <pc:sldMk cId="0" sldId="256"/>
            <ac:picMk id="2" creationId="{38F41E77-9C82-472B-B1A4-30A46B780EDD}"/>
          </ac:picMkLst>
        </pc:picChg>
        <pc:picChg chg="del">
          <ac:chgData name="Maggy Mihardja" userId="cffcb7b6-ff37-40f2-ab01-08d6c20fcd16" providerId="ADAL" clId="{C526623C-A188-40F0-AD96-3F1B14581568}" dt="2026-07-09T00:34:23.509" v="0" actId="21"/>
          <ac:picMkLst>
            <pc:docMk/>
            <pc:sldMk cId="0" sldId="256"/>
            <ac:picMk id="1026" creationId="{83595BCD-7D03-4EC7-978E-1E3EB5478726}"/>
          </ac:picMkLst>
        </pc:picChg>
      </pc:sldChg>
      <pc:sldChg chg="addSp delSp modSp">
        <pc:chgData name="Maggy Mihardja" userId="cffcb7b6-ff37-40f2-ab01-08d6c20fcd16" providerId="ADAL" clId="{C526623C-A188-40F0-AD96-3F1B14581568}" dt="2026-07-09T00:44:08.844" v="121" actId="1076"/>
        <pc:sldMkLst>
          <pc:docMk/>
          <pc:sldMk cId="0" sldId="261"/>
        </pc:sldMkLst>
        <pc:picChg chg="add mod">
          <ac:chgData name="Maggy Mihardja" userId="cffcb7b6-ff37-40f2-ab01-08d6c20fcd16" providerId="ADAL" clId="{C526623C-A188-40F0-AD96-3F1B14581568}" dt="2026-07-09T00:44:08.844" v="121" actId="1076"/>
          <ac:picMkLst>
            <pc:docMk/>
            <pc:sldMk cId="0" sldId="261"/>
            <ac:picMk id="3" creationId="{D0F5308E-2017-4990-B10E-5C3F99198895}"/>
          </ac:picMkLst>
        </pc:picChg>
        <pc:picChg chg="del">
          <ac:chgData name="Maggy Mihardja" userId="cffcb7b6-ff37-40f2-ab01-08d6c20fcd16" providerId="ADAL" clId="{C526623C-A188-40F0-AD96-3F1B14581568}" dt="2026-07-09T00:34:44.161" v="10" actId="21"/>
          <ac:picMkLst>
            <pc:docMk/>
            <pc:sldMk cId="0" sldId="261"/>
            <ac:picMk id="3074" creationId="{DCB6DD7E-633D-4905-99F4-E056B068E800}"/>
          </ac:picMkLst>
        </pc:picChg>
      </pc:sldChg>
      <pc:sldChg chg="addSp delSp modSp mod">
        <pc:chgData name="Maggy Mihardja" userId="cffcb7b6-ff37-40f2-ab01-08d6c20fcd16" providerId="ADAL" clId="{C526623C-A188-40F0-AD96-3F1B14581568}" dt="2026-07-09T00:36:56.846" v="36" actId="21"/>
        <pc:sldMkLst>
          <pc:docMk/>
          <pc:sldMk cId="0" sldId="266"/>
        </pc:sldMkLst>
        <pc:spChg chg="del">
          <ac:chgData name="Maggy Mihardja" userId="cffcb7b6-ff37-40f2-ab01-08d6c20fcd16" providerId="ADAL" clId="{C526623C-A188-40F0-AD96-3F1B14581568}" dt="2026-07-09T00:34:50.034" v="11" actId="21"/>
          <ac:spMkLst>
            <pc:docMk/>
            <pc:sldMk cId="0" sldId="266"/>
            <ac:spMk id="5" creationId="{0D43068D-1A13-4802-A22A-D5581B2729C9}"/>
          </ac:spMkLst>
        </pc:spChg>
        <pc:spChg chg="add mod">
          <ac:chgData name="Maggy Mihardja" userId="cffcb7b6-ff37-40f2-ab01-08d6c20fcd16" providerId="ADAL" clId="{C526623C-A188-40F0-AD96-3F1B14581568}" dt="2026-07-09T00:36:56.846" v="36" actId="21"/>
          <ac:spMkLst>
            <pc:docMk/>
            <pc:sldMk cId="0" sldId="266"/>
            <ac:spMk id="6" creationId="{991B2758-1277-4AA3-9EB7-4463DEAEB037}"/>
          </ac:spMkLst>
        </pc:spChg>
      </pc:sldChg>
      <pc:sldChg chg="addSp delSp modSp mod">
        <pc:chgData name="Maggy Mihardja" userId="cffcb7b6-ff37-40f2-ab01-08d6c20fcd16" providerId="ADAL" clId="{C526623C-A188-40F0-AD96-3F1B14581568}" dt="2026-07-09T00:38:40.462" v="57" actId="20577"/>
        <pc:sldMkLst>
          <pc:docMk/>
          <pc:sldMk cId="0" sldId="270"/>
        </pc:sldMkLst>
        <pc:spChg chg="mod">
          <ac:chgData name="Maggy Mihardja" userId="cffcb7b6-ff37-40f2-ab01-08d6c20fcd16" providerId="ADAL" clId="{C526623C-A188-40F0-AD96-3F1B14581568}" dt="2026-07-09T00:37:28.984" v="42"/>
          <ac:spMkLst>
            <pc:docMk/>
            <pc:sldMk cId="0" sldId="270"/>
            <ac:spMk id="3" creationId="{00000000-0000-0000-0000-000000000000}"/>
          </ac:spMkLst>
        </pc:spChg>
        <pc:spChg chg="del">
          <ac:chgData name="Maggy Mihardja" userId="cffcb7b6-ff37-40f2-ab01-08d6c20fcd16" providerId="ADAL" clId="{C526623C-A188-40F0-AD96-3F1B14581568}" dt="2026-07-09T00:34:57.267" v="13" actId="21"/>
          <ac:spMkLst>
            <pc:docMk/>
            <pc:sldMk cId="0" sldId="270"/>
            <ac:spMk id="6" creationId="{3E90E930-D133-41FB-AAED-8F87FA061E4A}"/>
          </ac:spMkLst>
        </pc:spChg>
        <pc:spChg chg="mod">
          <ac:chgData name="Maggy Mihardja" userId="cffcb7b6-ff37-40f2-ab01-08d6c20fcd16" providerId="ADAL" clId="{C526623C-A188-40F0-AD96-3F1B14581568}" dt="2026-07-09T00:38:10.847" v="49" actId="122"/>
          <ac:spMkLst>
            <pc:docMk/>
            <pc:sldMk cId="0" sldId="270"/>
            <ac:spMk id="7" creationId="{2269F56C-5794-4933-ABB6-DF3734E17980}"/>
          </ac:spMkLst>
        </pc:spChg>
        <pc:spChg chg="add mod">
          <ac:chgData name="Maggy Mihardja" userId="cffcb7b6-ff37-40f2-ab01-08d6c20fcd16" providerId="ADAL" clId="{C526623C-A188-40F0-AD96-3F1B14581568}" dt="2026-07-09T00:38:40.462" v="57" actId="20577"/>
          <ac:spMkLst>
            <pc:docMk/>
            <pc:sldMk cId="0" sldId="270"/>
            <ac:spMk id="8" creationId="{CD0828CD-E507-44C6-9D49-60A4224AA1C4}"/>
          </ac:spMkLst>
        </pc:spChg>
      </pc:sldChg>
      <pc:sldChg chg="modSp mod">
        <pc:chgData name="Maggy Mihardja" userId="cffcb7b6-ff37-40f2-ab01-08d6c20fcd16" providerId="ADAL" clId="{C526623C-A188-40F0-AD96-3F1B14581568}" dt="2026-07-09T00:41:37.371" v="94" actId="1076"/>
        <pc:sldMkLst>
          <pc:docMk/>
          <pc:sldMk cId="0" sldId="276"/>
        </pc:sldMkLst>
        <pc:spChg chg="mod">
          <ac:chgData name="Maggy Mihardja" userId="cffcb7b6-ff37-40f2-ab01-08d6c20fcd16" providerId="ADAL" clId="{C526623C-A188-40F0-AD96-3F1B14581568}" dt="2026-07-09T00:41:35.372" v="93" actId="1076"/>
          <ac:spMkLst>
            <pc:docMk/>
            <pc:sldMk cId="0" sldId="276"/>
            <ac:spMk id="2" creationId="{00000000-0000-0000-0000-000000000000}"/>
          </ac:spMkLst>
        </pc:spChg>
        <pc:spChg chg="mod">
          <ac:chgData name="Maggy Mihardja" userId="cffcb7b6-ff37-40f2-ab01-08d6c20fcd16" providerId="ADAL" clId="{C526623C-A188-40F0-AD96-3F1B14581568}" dt="2026-07-09T00:41:37.371" v="94" actId="1076"/>
          <ac:spMkLst>
            <pc:docMk/>
            <pc:sldMk cId="0" sldId="276"/>
            <ac:spMk id="7" creationId="{1D4290A9-D30F-41AD-8C1A-3331DC68A66D}"/>
          </ac:spMkLst>
        </pc:spChg>
      </pc:sldChg>
      <pc:sldChg chg="addSp delSp">
        <pc:chgData name="Maggy Mihardja" userId="cffcb7b6-ff37-40f2-ab01-08d6c20fcd16" providerId="ADAL" clId="{C526623C-A188-40F0-AD96-3F1B14581568}" dt="2026-07-09T00:46:51.867" v="123"/>
        <pc:sldMkLst>
          <pc:docMk/>
          <pc:sldMk cId="0" sldId="302"/>
        </pc:sldMkLst>
        <pc:picChg chg="add">
          <ac:chgData name="Maggy Mihardja" userId="cffcb7b6-ff37-40f2-ab01-08d6c20fcd16" providerId="ADAL" clId="{C526623C-A188-40F0-AD96-3F1B14581568}" dt="2026-07-09T00:46:51.867" v="123"/>
          <ac:picMkLst>
            <pc:docMk/>
            <pc:sldMk cId="0" sldId="302"/>
            <ac:picMk id="5122" creationId="{3B27DF1E-9B2E-4125-936A-E64E9F17F4AA}"/>
          </ac:picMkLst>
        </pc:picChg>
        <pc:picChg chg="del">
          <ac:chgData name="Maggy Mihardja" userId="cffcb7b6-ff37-40f2-ab01-08d6c20fcd16" providerId="ADAL" clId="{C526623C-A188-40F0-AD96-3F1B14581568}" dt="2026-07-09T00:35:47.611" v="25" actId="21"/>
          <ac:picMkLst>
            <pc:docMk/>
            <pc:sldMk cId="0" sldId="302"/>
            <ac:picMk id="6146" creationId="{04818C64-FC17-487B-A1F8-EAA9926E1933}"/>
          </ac:picMkLst>
        </pc:picChg>
      </pc:sldChg>
      <pc:sldChg chg="addSp delSp modSp mod">
        <pc:chgData name="Maggy Mihardja" userId="cffcb7b6-ff37-40f2-ab01-08d6c20fcd16" providerId="ADAL" clId="{C526623C-A188-40F0-AD96-3F1B14581568}" dt="2026-07-09T00:37:15.609" v="41" actId="1076"/>
        <pc:sldMkLst>
          <pc:docMk/>
          <pc:sldMk cId="1702387803" sldId="353"/>
        </pc:sldMkLst>
        <pc:spChg chg="del">
          <ac:chgData name="Maggy Mihardja" userId="cffcb7b6-ff37-40f2-ab01-08d6c20fcd16" providerId="ADAL" clId="{C526623C-A188-40F0-AD96-3F1B14581568}" dt="2026-07-09T00:34:53.737" v="12" actId="21"/>
          <ac:spMkLst>
            <pc:docMk/>
            <pc:sldMk cId="1702387803" sldId="353"/>
            <ac:spMk id="5" creationId="{09F4AEC3-5AEF-49D5-AE88-2BE7809B97CA}"/>
          </ac:spMkLst>
        </pc:spChg>
        <pc:spChg chg="add mod">
          <ac:chgData name="Maggy Mihardja" userId="cffcb7b6-ff37-40f2-ab01-08d6c20fcd16" providerId="ADAL" clId="{C526623C-A188-40F0-AD96-3F1B14581568}" dt="2026-07-09T00:37:15.609" v="41" actId="1076"/>
          <ac:spMkLst>
            <pc:docMk/>
            <pc:sldMk cId="1702387803" sldId="353"/>
            <ac:spMk id="7" creationId="{36303B18-A274-4EBD-93FC-203A7351E174}"/>
          </ac:spMkLst>
        </pc:spChg>
        <pc:picChg chg="mod">
          <ac:chgData name="Maggy Mihardja" userId="cffcb7b6-ff37-40f2-ab01-08d6c20fcd16" providerId="ADAL" clId="{C526623C-A188-40F0-AD96-3F1B14581568}" dt="2026-07-09T00:37:10.656" v="40" actId="1076"/>
          <ac:picMkLst>
            <pc:docMk/>
            <pc:sldMk cId="1702387803" sldId="353"/>
            <ac:picMk id="6" creationId="{748AAC9E-C47F-4916-8E1D-2AA8723D90B6}"/>
          </ac:picMkLst>
        </pc:picChg>
      </pc:sldChg>
      <pc:sldChg chg="addSp delSp modSp mod">
        <pc:chgData name="Maggy Mihardja" userId="cffcb7b6-ff37-40f2-ab01-08d6c20fcd16" providerId="ADAL" clId="{C526623C-A188-40F0-AD96-3F1B14581568}" dt="2026-07-09T00:43:04.258" v="116" actId="255"/>
        <pc:sldMkLst>
          <pc:docMk/>
          <pc:sldMk cId="2556301287" sldId="356"/>
        </pc:sldMkLst>
        <pc:spChg chg="add mod">
          <ac:chgData name="Maggy Mihardja" userId="cffcb7b6-ff37-40f2-ab01-08d6c20fcd16" providerId="ADAL" clId="{C526623C-A188-40F0-AD96-3F1B14581568}" dt="2026-07-09T00:43:04.258" v="116" actId="255"/>
          <ac:spMkLst>
            <pc:docMk/>
            <pc:sldMk cId="2556301287" sldId="356"/>
            <ac:spMk id="5" creationId="{3B35CA9C-B6F4-4A00-80B1-2D292D3A9A3F}"/>
          </ac:spMkLst>
        </pc:spChg>
        <pc:spChg chg="del">
          <ac:chgData name="Maggy Mihardja" userId="cffcb7b6-ff37-40f2-ab01-08d6c20fcd16" providerId="ADAL" clId="{C526623C-A188-40F0-AD96-3F1B14581568}" dt="2026-07-09T00:35:38.176" v="23" actId="21"/>
          <ac:spMkLst>
            <pc:docMk/>
            <pc:sldMk cId="2556301287" sldId="356"/>
            <ac:spMk id="6" creationId="{C3A1F2E2-75AF-4DBF-95AE-28A9BF991017}"/>
          </ac:spMkLst>
        </pc:spChg>
        <pc:picChg chg="mod">
          <ac:chgData name="Maggy Mihardja" userId="cffcb7b6-ff37-40f2-ab01-08d6c20fcd16" providerId="ADAL" clId="{C526623C-A188-40F0-AD96-3F1B14581568}" dt="2026-07-09T00:42:48.391" v="110" actId="1076"/>
          <ac:picMkLst>
            <pc:docMk/>
            <pc:sldMk cId="2556301287" sldId="356"/>
            <ac:picMk id="2" creationId="{9AC9DA93-A8B2-4728-A664-0CD7EAF68247}"/>
          </ac:picMkLst>
        </pc:picChg>
      </pc:sldChg>
      <pc:sldChg chg="addSp delSp">
        <pc:chgData name="Maggy Mihardja" userId="cffcb7b6-ff37-40f2-ab01-08d6c20fcd16" providerId="ADAL" clId="{C526623C-A188-40F0-AD96-3F1B14581568}" dt="2026-07-09T00:47:32.097" v="125"/>
        <pc:sldMkLst>
          <pc:docMk/>
          <pc:sldMk cId="428467079" sldId="365"/>
        </pc:sldMkLst>
        <pc:picChg chg="add del">
          <ac:chgData name="Maggy Mihardja" userId="cffcb7b6-ff37-40f2-ab01-08d6c20fcd16" providerId="ADAL" clId="{C526623C-A188-40F0-AD96-3F1B14581568}" dt="2026-07-09T00:47:22.545" v="124" actId="21"/>
          <ac:picMkLst>
            <pc:docMk/>
            <pc:sldMk cId="428467079" sldId="365"/>
            <ac:picMk id="2" creationId="{BD560E7E-E5E4-46C0-AE9E-A11FF2FCD845}"/>
          </ac:picMkLst>
        </pc:picChg>
        <pc:picChg chg="del">
          <ac:chgData name="Maggy Mihardja" userId="cffcb7b6-ff37-40f2-ab01-08d6c20fcd16" providerId="ADAL" clId="{C526623C-A188-40F0-AD96-3F1B14581568}" dt="2026-07-09T00:34:40.177" v="9" actId="21"/>
          <ac:picMkLst>
            <pc:docMk/>
            <pc:sldMk cId="428467079" sldId="365"/>
            <ac:picMk id="2050" creationId="{71E6578B-6A82-4B05-9C97-B35AF0482E02}"/>
          </ac:picMkLst>
        </pc:picChg>
        <pc:picChg chg="add">
          <ac:chgData name="Maggy Mihardja" userId="cffcb7b6-ff37-40f2-ab01-08d6c20fcd16" providerId="ADAL" clId="{C526623C-A188-40F0-AD96-3F1B14581568}" dt="2026-07-09T00:47:32.097" v="125"/>
          <ac:picMkLst>
            <pc:docMk/>
            <pc:sldMk cId="428467079" sldId="365"/>
            <ac:picMk id="2052" creationId="{18C1EE2A-092B-4A17-AD3C-3692D6B6837E}"/>
          </ac:picMkLst>
        </pc:picChg>
      </pc:sldChg>
      <pc:sldChg chg="addSp delSp modSp mod">
        <pc:chgData name="Maggy Mihardja" userId="cffcb7b6-ff37-40f2-ab01-08d6c20fcd16" providerId="ADAL" clId="{C526623C-A188-40F0-AD96-3F1B14581568}" dt="2026-07-09T00:42:20.790" v="103" actId="21"/>
        <pc:sldMkLst>
          <pc:docMk/>
          <pc:sldMk cId="2536335757" sldId="368"/>
        </pc:sldMkLst>
        <pc:spChg chg="del">
          <ac:chgData name="Maggy Mihardja" userId="cffcb7b6-ff37-40f2-ab01-08d6c20fcd16" providerId="ADAL" clId="{C526623C-A188-40F0-AD96-3F1B14581568}" dt="2026-07-09T00:35:31.365" v="21" actId="21"/>
          <ac:spMkLst>
            <pc:docMk/>
            <pc:sldMk cId="2536335757" sldId="368"/>
            <ac:spMk id="4" creationId="{F2AD3F88-83B9-4311-9E9F-EA02968F7EF4}"/>
          </ac:spMkLst>
        </pc:spChg>
        <pc:spChg chg="add mod">
          <ac:chgData name="Maggy Mihardja" userId="cffcb7b6-ff37-40f2-ab01-08d6c20fcd16" providerId="ADAL" clId="{C526623C-A188-40F0-AD96-3F1B14581568}" dt="2026-07-09T00:42:20.790" v="103" actId="21"/>
          <ac:spMkLst>
            <pc:docMk/>
            <pc:sldMk cId="2536335757" sldId="368"/>
            <ac:spMk id="5" creationId="{BCB122DA-65EA-4D81-BBCD-41C822BCD170}"/>
          </ac:spMkLst>
        </pc:spChg>
      </pc:sldChg>
      <pc:sldChg chg="addSp delSp modSp mod">
        <pc:chgData name="Maggy Mihardja" userId="cffcb7b6-ff37-40f2-ab01-08d6c20fcd16" providerId="ADAL" clId="{C526623C-A188-40F0-AD96-3F1B14581568}" dt="2026-07-09T00:40:27.828" v="80" actId="21"/>
        <pc:sldMkLst>
          <pc:docMk/>
          <pc:sldMk cId="304596709" sldId="369"/>
        </pc:sldMkLst>
        <pc:spChg chg="add mod">
          <ac:chgData name="Maggy Mihardja" userId="cffcb7b6-ff37-40f2-ab01-08d6c20fcd16" providerId="ADAL" clId="{C526623C-A188-40F0-AD96-3F1B14581568}" dt="2026-07-09T00:40:27.828" v="80" actId="21"/>
          <ac:spMkLst>
            <pc:docMk/>
            <pc:sldMk cId="304596709" sldId="369"/>
            <ac:spMk id="4" creationId="{D9DE3ECE-8A1B-4E1B-A610-330C4DAD6F11}"/>
          </ac:spMkLst>
        </pc:spChg>
        <pc:spChg chg="del">
          <ac:chgData name="Maggy Mihardja" userId="cffcb7b6-ff37-40f2-ab01-08d6c20fcd16" providerId="ADAL" clId="{C526623C-A188-40F0-AD96-3F1B14581568}" dt="2026-07-09T00:35:15.165" v="17" actId="21"/>
          <ac:spMkLst>
            <pc:docMk/>
            <pc:sldMk cId="304596709" sldId="369"/>
            <ac:spMk id="5" creationId="{61D3A6AE-1C6E-48E3-9F82-163257896C94}"/>
          </ac:spMkLst>
        </pc:spChg>
      </pc:sldChg>
      <pc:sldChg chg="addSp delSp modSp mod">
        <pc:chgData name="Maggy Mihardja" userId="cffcb7b6-ff37-40f2-ab01-08d6c20fcd16" providerId="ADAL" clId="{C526623C-A188-40F0-AD96-3F1B14581568}" dt="2026-07-09T00:39:32.744" v="70" actId="20577"/>
        <pc:sldMkLst>
          <pc:docMk/>
          <pc:sldMk cId="2803404075" sldId="374"/>
        </pc:sldMkLst>
        <pc:spChg chg="add mod">
          <ac:chgData name="Maggy Mihardja" userId="cffcb7b6-ff37-40f2-ab01-08d6c20fcd16" providerId="ADAL" clId="{C526623C-A188-40F0-AD96-3F1B14581568}" dt="2026-07-09T00:39:01.274" v="60" actId="1076"/>
          <ac:spMkLst>
            <pc:docMk/>
            <pc:sldMk cId="2803404075" sldId="374"/>
            <ac:spMk id="4" creationId="{381CD17F-1D20-47B2-B53D-F17542F975AD}"/>
          </ac:spMkLst>
        </pc:spChg>
        <pc:spChg chg="del">
          <ac:chgData name="Maggy Mihardja" userId="cffcb7b6-ff37-40f2-ab01-08d6c20fcd16" providerId="ADAL" clId="{C526623C-A188-40F0-AD96-3F1B14581568}" dt="2026-07-09T00:35:06.885" v="15" actId="21"/>
          <ac:spMkLst>
            <pc:docMk/>
            <pc:sldMk cId="2803404075" sldId="374"/>
            <ac:spMk id="5" creationId="{4424FE40-17DF-434F-AAFB-BD68E68277B2}"/>
          </ac:spMkLst>
        </pc:spChg>
        <pc:spChg chg="add mod">
          <ac:chgData name="Maggy Mihardja" userId="cffcb7b6-ff37-40f2-ab01-08d6c20fcd16" providerId="ADAL" clId="{C526623C-A188-40F0-AD96-3F1B14581568}" dt="2026-07-09T00:39:32.744" v="70" actId="20577"/>
          <ac:spMkLst>
            <pc:docMk/>
            <pc:sldMk cId="2803404075" sldId="374"/>
            <ac:spMk id="6" creationId="{C57B86A0-054B-42E9-9494-7393A31E73C7}"/>
          </ac:spMkLst>
        </pc:spChg>
        <pc:spChg chg="del mod">
          <ac:chgData name="Maggy Mihardja" userId="cffcb7b6-ff37-40f2-ab01-08d6c20fcd16" providerId="ADAL" clId="{C526623C-A188-40F0-AD96-3F1B14581568}" dt="2026-07-09T00:38:57.727" v="59" actId="21"/>
          <ac:spMkLst>
            <pc:docMk/>
            <pc:sldMk cId="2803404075" sldId="374"/>
            <ac:spMk id="8" creationId="{262EA629-C93F-4EBF-AD39-DEFB6A20B1CB}"/>
          </ac:spMkLst>
        </pc:spChg>
      </pc:sldChg>
      <pc:sldChg chg="addSp delSp modSp mod">
        <pc:chgData name="Maggy Mihardja" userId="cffcb7b6-ff37-40f2-ab01-08d6c20fcd16" providerId="ADAL" clId="{C526623C-A188-40F0-AD96-3F1B14581568}" dt="2026-07-09T00:40:42.207" v="85" actId="255"/>
        <pc:sldMkLst>
          <pc:docMk/>
          <pc:sldMk cId="636844667" sldId="375"/>
        </pc:sldMkLst>
        <pc:spChg chg="add mod">
          <ac:chgData name="Maggy Mihardja" userId="cffcb7b6-ff37-40f2-ab01-08d6c20fcd16" providerId="ADAL" clId="{C526623C-A188-40F0-AD96-3F1B14581568}" dt="2026-07-09T00:40:42.207" v="85" actId="255"/>
          <ac:spMkLst>
            <pc:docMk/>
            <pc:sldMk cId="636844667" sldId="375"/>
            <ac:spMk id="6" creationId="{8B26B911-FFCB-41D3-B444-CB1E0C185EDE}"/>
          </ac:spMkLst>
        </pc:spChg>
        <pc:spChg chg="del">
          <ac:chgData name="Maggy Mihardja" userId="cffcb7b6-ff37-40f2-ab01-08d6c20fcd16" providerId="ADAL" clId="{C526623C-A188-40F0-AD96-3F1B14581568}" dt="2026-07-09T00:35:17.820" v="18" actId="21"/>
          <ac:spMkLst>
            <pc:docMk/>
            <pc:sldMk cId="636844667" sldId="375"/>
            <ac:spMk id="7" creationId="{871EDAF0-455F-48F9-80F0-0B97977B6D79}"/>
          </ac:spMkLst>
        </pc:spChg>
        <pc:picChg chg="del">
          <ac:chgData name="Maggy Mihardja" userId="cffcb7b6-ff37-40f2-ab01-08d6c20fcd16" providerId="ADAL" clId="{C526623C-A188-40F0-AD96-3F1B14581568}" dt="2026-07-09T00:35:19.961" v="19" actId="21"/>
          <ac:picMkLst>
            <pc:docMk/>
            <pc:sldMk cId="636844667" sldId="375"/>
            <ac:picMk id="3" creationId="{0EBDEA8E-805A-4EC9-8FF1-16BD88FE9ECA}"/>
          </ac:picMkLst>
        </pc:picChg>
      </pc:sldChg>
      <pc:sldChg chg="addSp delSp modSp mod">
        <pc:chgData name="Maggy Mihardja" userId="cffcb7b6-ff37-40f2-ab01-08d6c20fcd16" providerId="ADAL" clId="{C526623C-A188-40F0-AD96-3F1B14581568}" dt="2026-07-09T00:42:44.673" v="109" actId="21"/>
        <pc:sldMkLst>
          <pc:docMk/>
          <pc:sldMk cId="981625234" sldId="376"/>
        </pc:sldMkLst>
        <pc:spChg chg="add mod">
          <ac:chgData name="Maggy Mihardja" userId="cffcb7b6-ff37-40f2-ab01-08d6c20fcd16" providerId="ADAL" clId="{C526623C-A188-40F0-AD96-3F1B14581568}" dt="2026-07-09T00:42:44.673" v="109" actId="21"/>
          <ac:spMkLst>
            <pc:docMk/>
            <pc:sldMk cId="981625234" sldId="376"/>
            <ac:spMk id="4" creationId="{5E3C763A-28FA-4CA5-BCC8-72E66A79F5C1}"/>
          </ac:spMkLst>
        </pc:spChg>
        <pc:spChg chg="del">
          <ac:chgData name="Maggy Mihardja" userId="cffcb7b6-ff37-40f2-ab01-08d6c20fcd16" providerId="ADAL" clId="{C526623C-A188-40F0-AD96-3F1B14581568}" dt="2026-07-09T00:35:34.661" v="22" actId="21"/>
          <ac:spMkLst>
            <pc:docMk/>
            <pc:sldMk cId="981625234" sldId="376"/>
            <ac:spMk id="5" creationId="{9336F7AA-E6B2-4375-9069-D8636A733510}"/>
          </ac:spMkLst>
        </pc:spChg>
      </pc:sldChg>
      <pc:sldChg chg="addSp delSp">
        <pc:chgData name="Maggy Mihardja" userId="cffcb7b6-ff37-40f2-ab01-08d6c20fcd16" providerId="ADAL" clId="{C526623C-A188-40F0-AD96-3F1B14581568}" dt="2026-07-09T00:46:26.167" v="122"/>
        <pc:sldMkLst>
          <pc:docMk/>
          <pc:sldMk cId="3415130727" sldId="377"/>
        </pc:sldMkLst>
        <pc:picChg chg="add">
          <ac:chgData name="Maggy Mihardja" userId="cffcb7b6-ff37-40f2-ab01-08d6c20fcd16" providerId="ADAL" clId="{C526623C-A188-40F0-AD96-3F1B14581568}" dt="2026-07-09T00:46:26.167" v="122"/>
          <ac:picMkLst>
            <pc:docMk/>
            <pc:sldMk cId="3415130727" sldId="377"/>
            <ac:picMk id="4098" creationId="{042A8DCE-1289-43CD-92AA-87A8DB77E599}"/>
          </ac:picMkLst>
        </pc:picChg>
        <pc:picChg chg="del">
          <ac:chgData name="Maggy Mihardja" userId="cffcb7b6-ff37-40f2-ab01-08d6c20fcd16" providerId="ADAL" clId="{C526623C-A188-40F0-AD96-3F1B14581568}" dt="2026-07-09T00:35:40.722" v="24" actId="21"/>
          <ac:picMkLst>
            <pc:docMk/>
            <pc:sldMk cId="3415130727" sldId="377"/>
            <ac:picMk id="5122" creationId="{A9D65AF9-D7DD-4403-B6A6-A20C08B094CF}"/>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B32748D-3E89-4C72-B6E7-6783A082F912}" type="datetimeFigureOut">
              <a:rPr lang="en-US" smtClean="0"/>
              <a:pPr/>
              <a:t>7/9/2026</a:t>
            </a:fld>
            <a:endParaRPr lang="en-AU"/>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36D43C6-2721-4912-9330-2CA759F64E2D}" type="slidenum">
              <a:rPr lang="en-AU" smtClean="0"/>
              <a:pPr/>
              <a:t>‹#›</a:t>
            </a:fld>
            <a:endParaRPr lang="en-A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AU" dirty="0"/>
          </a:p>
        </p:txBody>
      </p:sp>
      <p:sp>
        <p:nvSpPr>
          <p:cNvPr id="4" name="Slide Number Placeholder 3"/>
          <p:cNvSpPr>
            <a:spLocks noGrp="1"/>
          </p:cNvSpPr>
          <p:nvPr>
            <p:ph type="sldNum" sz="quarter" idx="10"/>
          </p:nvPr>
        </p:nvSpPr>
        <p:spPr/>
        <p:txBody>
          <a:bodyPr/>
          <a:lstStyle/>
          <a:p>
            <a:fld id="{836D43C6-2721-4912-9330-2CA759F64E2D}" type="slidenum">
              <a:rPr lang="en-AU" smtClean="0"/>
              <a:pPr/>
              <a:t>1</a:t>
            </a:fld>
            <a:endParaRPr lang="en-A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1DA1E61-2DFB-483C-BDB1-9C648343A35D}" type="datetimeFigureOut">
              <a:rPr lang="en-US" smtClean="0"/>
              <a:pPr/>
              <a:t>7/9/2026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C5A22790-1E4E-4CE8-B4CB-853A0832AFED}" type="slidenum">
              <a:rPr lang="en-AU" smtClean="0"/>
              <a:pPr/>
              <a:t>‹#›</a:t>
            </a:fld>
            <a:endParaRPr lang="en-AU"/>
          </a:p>
        </p:txBody>
      </p:sp>
    </p:spTree>
    <p:extLst>
      <p:ext uri="{BB962C8B-B14F-4D97-AF65-F5344CB8AC3E}">
        <p14:creationId xmlns:p14="http://schemas.microsoft.com/office/powerpoint/2010/main" val="31681058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1DA1E61-2DFB-483C-BDB1-9C648343A35D}" type="datetimeFigureOut">
              <a:rPr lang="en-US" smtClean="0"/>
              <a:pPr/>
              <a:t>7/9/2026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C5A22790-1E4E-4CE8-B4CB-853A0832AFED}" type="slidenum">
              <a:rPr lang="en-AU" smtClean="0"/>
              <a:pPr/>
              <a:t>‹#›</a:t>
            </a:fld>
            <a:endParaRPr lang="en-AU"/>
          </a:p>
        </p:txBody>
      </p:sp>
    </p:spTree>
    <p:extLst>
      <p:ext uri="{BB962C8B-B14F-4D97-AF65-F5344CB8AC3E}">
        <p14:creationId xmlns:p14="http://schemas.microsoft.com/office/powerpoint/2010/main" val="17067703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1DA1E61-2DFB-483C-BDB1-9C648343A35D}" type="datetimeFigureOut">
              <a:rPr lang="en-US" smtClean="0"/>
              <a:pPr/>
              <a:t>7/9/2026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C5A22790-1E4E-4CE8-B4CB-853A0832AFED}" type="slidenum">
              <a:rPr lang="en-AU" smtClean="0"/>
              <a:pPr/>
              <a:t>‹#›</a:t>
            </a:fld>
            <a:endParaRPr lang="en-AU"/>
          </a:p>
        </p:txBody>
      </p:sp>
    </p:spTree>
    <p:extLst>
      <p:ext uri="{BB962C8B-B14F-4D97-AF65-F5344CB8AC3E}">
        <p14:creationId xmlns:p14="http://schemas.microsoft.com/office/powerpoint/2010/main" val="6595016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1DA1E61-2DFB-483C-BDB1-9C648343A35D}" type="datetimeFigureOut">
              <a:rPr lang="en-US" smtClean="0"/>
              <a:pPr/>
              <a:t>7/9/2026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C5A22790-1E4E-4CE8-B4CB-853A0832AFED}" type="slidenum">
              <a:rPr lang="en-AU" smtClean="0"/>
              <a:pPr/>
              <a:t>‹#›</a:t>
            </a:fld>
            <a:endParaRPr lang="en-AU"/>
          </a:p>
        </p:txBody>
      </p:sp>
    </p:spTree>
    <p:extLst>
      <p:ext uri="{BB962C8B-B14F-4D97-AF65-F5344CB8AC3E}">
        <p14:creationId xmlns:p14="http://schemas.microsoft.com/office/powerpoint/2010/main" val="7169515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1DA1E61-2DFB-483C-BDB1-9C648343A35D}" type="datetimeFigureOut">
              <a:rPr lang="en-US" smtClean="0"/>
              <a:pPr/>
              <a:t>7/9/2026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C5A22790-1E4E-4CE8-B4CB-853A0832AFED}" type="slidenum">
              <a:rPr lang="en-AU" smtClean="0"/>
              <a:pPr/>
              <a:t>‹#›</a:t>
            </a:fld>
            <a:endParaRPr lang="en-AU"/>
          </a:p>
        </p:txBody>
      </p:sp>
    </p:spTree>
    <p:extLst>
      <p:ext uri="{BB962C8B-B14F-4D97-AF65-F5344CB8AC3E}">
        <p14:creationId xmlns:p14="http://schemas.microsoft.com/office/powerpoint/2010/main" val="35783273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1DA1E61-2DFB-483C-BDB1-9C648343A35D}" type="datetimeFigureOut">
              <a:rPr lang="en-US" smtClean="0"/>
              <a:pPr/>
              <a:t>7/9/2026</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C5A22790-1E4E-4CE8-B4CB-853A0832AFED}" type="slidenum">
              <a:rPr lang="en-AU" smtClean="0"/>
              <a:pPr/>
              <a:t>‹#›</a:t>
            </a:fld>
            <a:endParaRPr lang="en-AU"/>
          </a:p>
        </p:txBody>
      </p:sp>
    </p:spTree>
    <p:extLst>
      <p:ext uri="{BB962C8B-B14F-4D97-AF65-F5344CB8AC3E}">
        <p14:creationId xmlns:p14="http://schemas.microsoft.com/office/powerpoint/2010/main" val="8920046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1DA1E61-2DFB-483C-BDB1-9C648343A35D}" type="datetimeFigureOut">
              <a:rPr lang="en-US" smtClean="0"/>
              <a:pPr/>
              <a:t>7/9/2026</a:t>
            </a:fld>
            <a:endParaRPr lang="en-AU"/>
          </a:p>
        </p:txBody>
      </p:sp>
      <p:sp>
        <p:nvSpPr>
          <p:cNvPr id="8" name="Footer Placeholder 7"/>
          <p:cNvSpPr>
            <a:spLocks noGrp="1"/>
          </p:cNvSpPr>
          <p:nvPr>
            <p:ph type="ftr" sz="quarter" idx="11"/>
          </p:nvPr>
        </p:nvSpPr>
        <p:spPr/>
        <p:txBody>
          <a:bodyPr/>
          <a:lstStyle/>
          <a:p>
            <a:endParaRPr lang="en-AU"/>
          </a:p>
        </p:txBody>
      </p:sp>
      <p:sp>
        <p:nvSpPr>
          <p:cNvPr id="9" name="Slide Number Placeholder 8"/>
          <p:cNvSpPr>
            <a:spLocks noGrp="1"/>
          </p:cNvSpPr>
          <p:nvPr>
            <p:ph type="sldNum" sz="quarter" idx="12"/>
          </p:nvPr>
        </p:nvSpPr>
        <p:spPr/>
        <p:txBody>
          <a:bodyPr/>
          <a:lstStyle/>
          <a:p>
            <a:fld id="{C5A22790-1E4E-4CE8-B4CB-853A0832AFED}" type="slidenum">
              <a:rPr lang="en-AU" smtClean="0"/>
              <a:pPr/>
              <a:t>‹#›</a:t>
            </a:fld>
            <a:endParaRPr lang="en-AU"/>
          </a:p>
        </p:txBody>
      </p:sp>
    </p:spTree>
    <p:extLst>
      <p:ext uri="{BB962C8B-B14F-4D97-AF65-F5344CB8AC3E}">
        <p14:creationId xmlns:p14="http://schemas.microsoft.com/office/powerpoint/2010/main" val="32539899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1DA1E61-2DFB-483C-BDB1-9C648343A35D}" type="datetimeFigureOut">
              <a:rPr lang="en-US" smtClean="0"/>
              <a:pPr/>
              <a:t>7/9/2026</a:t>
            </a:fld>
            <a:endParaRPr lang="en-AU"/>
          </a:p>
        </p:txBody>
      </p:sp>
      <p:sp>
        <p:nvSpPr>
          <p:cNvPr id="4" name="Footer Placeholder 3"/>
          <p:cNvSpPr>
            <a:spLocks noGrp="1"/>
          </p:cNvSpPr>
          <p:nvPr>
            <p:ph type="ftr" sz="quarter" idx="11"/>
          </p:nvPr>
        </p:nvSpPr>
        <p:spPr/>
        <p:txBody>
          <a:bodyPr/>
          <a:lstStyle/>
          <a:p>
            <a:endParaRPr lang="en-AU"/>
          </a:p>
        </p:txBody>
      </p:sp>
      <p:sp>
        <p:nvSpPr>
          <p:cNvPr id="5" name="Slide Number Placeholder 4"/>
          <p:cNvSpPr>
            <a:spLocks noGrp="1"/>
          </p:cNvSpPr>
          <p:nvPr>
            <p:ph type="sldNum" sz="quarter" idx="12"/>
          </p:nvPr>
        </p:nvSpPr>
        <p:spPr/>
        <p:txBody>
          <a:bodyPr/>
          <a:lstStyle/>
          <a:p>
            <a:fld id="{C5A22790-1E4E-4CE8-B4CB-853A0832AFED}" type="slidenum">
              <a:rPr lang="en-AU" smtClean="0"/>
              <a:pPr/>
              <a:t>‹#›</a:t>
            </a:fld>
            <a:endParaRPr lang="en-AU"/>
          </a:p>
        </p:txBody>
      </p:sp>
    </p:spTree>
    <p:extLst>
      <p:ext uri="{BB962C8B-B14F-4D97-AF65-F5344CB8AC3E}">
        <p14:creationId xmlns:p14="http://schemas.microsoft.com/office/powerpoint/2010/main" val="36077261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1DA1E61-2DFB-483C-BDB1-9C648343A35D}" type="datetimeFigureOut">
              <a:rPr lang="en-US" smtClean="0"/>
              <a:pPr/>
              <a:t>7/9/2026</a:t>
            </a:fld>
            <a:endParaRPr lang="en-AU"/>
          </a:p>
        </p:txBody>
      </p:sp>
      <p:sp>
        <p:nvSpPr>
          <p:cNvPr id="3" name="Footer Placeholder 2"/>
          <p:cNvSpPr>
            <a:spLocks noGrp="1"/>
          </p:cNvSpPr>
          <p:nvPr>
            <p:ph type="ftr" sz="quarter" idx="11"/>
          </p:nvPr>
        </p:nvSpPr>
        <p:spPr/>
        <p:txBody>
          <a:bodyPr/>
          <a:lstStyle/>
          <a:p>
            <a:endParaRPr lang="en-AU"/>
          </a:p>
        </p:txBody>
      </p:sp>
      <p:sp>
        <p:nvSpPr>
          <p:cNvPr id="4" name="Slide Number Placeholder 3"/>
          <p:cNvSpPr>
            <a:spLocks noGrp="1"/>
          </p:cNvSpPr>
          <p:nvPr>
            <p:ph type="sldNum" sz="quarter" idx="12"/>
          </p:nvPr>
        </p:nvSpPr>
        <p:spPr/>
        <p:txBody>
          <a:bodyPr/>
          <a:lstStyle/>
          <a:p>
            <a:fld id="{C5A22790-1E4E-4CE8-B4CB-853A0832AFED}" type="slidenum">
              <a:rPr lang="en-AU" smtClean="0"/>
              <a:pPr/>
              <a:t>‹#›</a:t>
            </a:fld>
            <a:endParaRPr lang="en-AU"/>
          </a:p>
        </p:txBody>
      </p:sp>
    </p:spTree>
    <p:extLst>
      <p:ext uri="{BB962C8B-B14F-4D97-AF65-F5344CB8AC3E}">
        <p14:creationId xmlns:p14="http://schemas.microsoft.com/office/powerpoint/2010/main" val="7561215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91DA1E61-2DFB-483C-BDB1-9C648343A35D}" type="datetimeFigureOut">
              <a:rPr lang="en-US" smtClean="0"/>
              <a:pPr/>
              <a:t>7/9/2026</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C5A22790-1E4E-4CE8-B4CB-853A0832AFED}" type="slidenum">
              <a:rPr lang="en-AU" smtClean="0"/>
              <a:pPr/>
              <a:t>‹#›</a:t>
            </a:fld>
            <a:endParaRPr lang="en-AU"/>
          </a:p>
        </p:txBody>
      </p:sp>
    </p:spTree>
    <p:extLst>
      <p:ext uri="{BB962C8B-B14F-4D97-AF65-F5344CB8AC3E}">
        <p14:creationId xmlns:p14="http://schemas.microsoft.com/office/powerpoint/2010/main" val="34270646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91DA1E61-2DFB-483C-BDB1-9C648343A35D}" type="datetimeFigureOut">
              <a:rPr lang="en-US" smtClean="0"/>
              <a:pPr/>
              <a:t>7/9/2026</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C5A22790-1E4E-4CE8-B4CB-853A0832AFED}" type="slidenum">
              <a:rPr lang="en-AU" smtClean="0"/>
              <a:pPr/>
              <a:t>‹#›</a:t>
            </a:fld>
            <a:endParaRPr lang="en-AU"/>
          </a:p>
        </p:txBody>
      </p:sp>
    </p:spTree>
    <p:extLst>
      <p:ext uri="{BB962C8B-B14F-4D97-AF65-F5344CB8AC3E}">
        <p14:creationId xmlns:p14="http://schemas.microsoft.com/office/powerpoint/2010/main" val="34682682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91DA1E61-2DFB-483C-BDB1-9C648343A35D}" type="datetimeFigureOut">
              <a:rPr lang="en-US" smtClean="0"/>
              <a:pPr/>
              <a:t>7/9/2026</a:t>
            </a:fld>
            <a:endParaRPr lang="en-AU"/>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AU"/>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C5A22790-1E4E-4CE8-B4CB-853A0832AFED}" type="slidenum">
              <a:rPr lang="en-AU" smtClean="0"/>
              <a:pPr/>
              <a:t>‹#›</a:t>
            </a:fld>
            <a:endParaRPr lang="en-AU"/>
          </a:p>
        </p:txBody>
      </p:sp>
    </p:spTree>
    <p:extLst>
      <p:ext uri="{BB962C8B-B14F-4D97-AF65-F5344CB8AC3E}">
        <p14:creationId xmlns:p14="http://schemas.microsoft.com/office/powerpoint/2010/main" val="1711821231"/>
      </p:ext>
    </p:extLst>
  </p:cSld>
  <p:clrMap bg1="lt1" tx1="dk1" bg2="lt2" tx2="dk2" accent1="accent1" accent2="accent2" accent3="accent3" accent4="accent4" accent5="accent5" accent6="accent6" hlink="hlink" folHlink="folHlink"/>
  <p:sldLayoutIdLst>
    <p:sldLayoutId id="2147484370" r:id="rId1"/>
    <p:sldLayoutId id="2147484371" r:id="rId2"/>
    <p:sldLayoutId id="2147484372" r:id="rId3"/>
    <p:sldLayoutId id="2147484373" r:id="rId4"/>
    <p:sldLayoutId id="2147484374" r:id="rId5"/>
    <p:sldLayoutId id="2147484375" r:id="rId6"/>
    <p:sldLayoutId id="2147484376" r:id="rId7"/>
    <p:sldLayoutId id="2147484377" r:id="rId8"/>
    <p:sldLayoutId id="2147484378" r:id="rId9"/>
    <p:sldLayoutId id="2147484379" r:id="rId10"/>
    <p:sldLayoutId id="2147484380"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hyperlink" Target="https://www.pxfuel.com/en/free-photo-jxszc" TargetMode="External"/><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38FAE89-A8C9-4078-AA63-C80C7C19662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88425" y="123478"/>
            <a:ext cx="651928" cy="614993"/>
          </a:xfrm>
          <a:prstGeom prst="rect">
            <a:avLst/>
          </a:prstGeom>
        </p:spPr>
      </p:pic>
      <p:sp>
        <p:nvSpPr>
          <p:cNvPr id="7" name="AutoShape 2" descr="8th Sunday in Ordinary Time Year C (Mar 2, 2025) Free Resources and  Reflections – Young Catholics">
            <a:extLst>
              <a:ext uri="{FF2B5EF4-FFF2-40B4-BE49-F238E27FC236}">
                <a16:creationId xmlns:a16="http://schemas.microsoft.com/office/drawing/2014/main" id="{A88F7722-3956-4FFB-A4BA-29104ADEE6EB}"/>
              </a:ext>
            </a:extLst>
          </p:cNvPr>
          <p:cNvSpPr>
            <a:spLocks noChangeAspect="1" noChangeArrowheads="1"/>
          </p:cNvSpPr>
          <p:nvPr/>
        </p:nvSpPr>
        <p:spPr bwMode="auto">
          <a:xfrm>
            <a:off x="4419600" y="241935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AU"/>
          </a:p>
        </p:txBody>
      </p:sp>
      <p:sp>
        <p:nvSpPr>
          <p:cNvPr id="9" name="TextBox 8">
            <a:extLst>
              <a:ext uri="{FF2B5EF4-FFF2-40B4-BE49-F238E27FC236}">
                <a16:creationId xmlns:a16="http://schemas.microsoft.com/office/drawing/2014/main" id="{EB5E467D-0261-4C41-8FEB-9AD3030916F4}"/>
              </a:ext>
            </a:extLst>
          </p:cNvPr>
          <p:cNvSpPr txBox="1"/>
          <p:nvPr/>
        </p:nvSpPr>
        <p:spPr>
          <a:xfrm>
            <a:off x="5178996" y="1142077"/>
            <a:ext cx="3965004" cy="2554545"/>
          </a:xfrm>
          <a:prstGeom prst="rect">
            <a:avLst/>
          </a:prstGeom>
          <a:noFill/>
        </p:spPr>
        <p:txBody>
          <a:bodyPr wrap="square" rtlCol="0">
            <a:spAutoFit/>
          </a:bodyPr>
          <a:lstStyle/>
          <a:p>
            <a:pPr algn="ctr"/>
            <a:r>
              <a:rPr lang="en-AU" sz="3200" b="1" dirty="0">
                <a:solidFill>
                  <a:srgbClr val="FF0000"/>
                </a:solidFill>
                <a:latin typeface="Calibri" panose="020F0502020204030204" pitchFamily="34" charset="0"/>
                <a:cs typeface="Calibri" panose="020F0502020204030204" pitchFamily="34" charset="0"/>
              </a:rPr>
              <a:t>Welcome to St. Luke’s Church Lalor Parish 22</a:t>
            </a:r>
            <a:r>
              <a:rPr lang="en-AU" sz="3200" b="1" baseline="30000" dirty="0">
                <a:solidFill>
                  <a:srgbClr val="FF0000"/>
                </a:solidFill>
                <a:latin typeface="Calibri" panose="020F0502020204030204" pitchFamily="34" charset="0"/>
                <a:cs typeface="Calibri" panose="020F0502020204030204" pitchFamily="34" charset="0"/>
              </a:rPr>
              <a:t>nd</a:t>
            </a:r>
            <a:r>
              <a:rPr lang="en-AU" sz="3200" b="1" dirty="0">
                <a:solidFill>
                  <a:srgbClr val="FF0000"/>
                </a:solidFill>
                <a:latin typeface="Calibri" panose="020F0502020204030204" pitchFamily="34" charset="0"/>
                <a:cs typeface="Calibri" panose="020F0502020204030204" pitchFamily="34" charset="0"/>
              </a:rPr>
              <a:t> Sunday in Ordinary Time, </a:t>
            </a:r>
          </a:p>
          <a:p>
            <a:pPr algn="ctr"/>
            <a:r>
              <a:rPr lang="en-AU" sz="3200" b="1" dirty="0">
                <a:solidFill>
                  <a:srgbClr val="FF0000"/>
                </a:solidFill>
                <a:latin typeface="Calibri" panose="020F0502020204030204" pitchFamily="34" charset="0"/>
                <a:cs typeface="Calibri" panose="020F0502020204030204" pitchFamily="34" charset="0"/>
              </a:rPr>
              <a:t>30 August 2026</a:t>
            </a:r>
          </a:p>
        </p:txBody>
      </p:sp>
      <p:pic>
        <p:nvPicPr>
          <p:cNvPr id="2" name="Picture 2" descr="Colour Image">
            <a:extLst>
              <a:ext uri="{FF2B5EF4-FFF2-40B4-BE49-F238E27FC236}">
                <a16:creationId xmlns:a16="http://schemas.microsoft.com/office/drawing/2014/main" id="{38F41E77-9C82-472B-B1A4-30A46B780ED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5143500" cy="51435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 y="0"/>
            <a:ext cx="925253" cy="369332"/>
          </a:xfrm>
          <a:prstGeom prst="rect">
            <a:avLst/>
          </a:prstGeom>
        </p:spPr>
        <p:txBody>
          <a:bodyPr wrap="none">
            <a:spAutoFit/>
          </a:bodyPr>
          <a:lstStyle/>
          <a:p>
            <a:pPr eaLnBrk="0" hangingPunct="0">
              <a:spcBef>
                <a:spcPct val="50000"/>
              </a:spcBef>
            </a:pPr>
            <a:r>
              <a:rPr lang="en-AU" b="1" dirty="0">
                <a:latin typeface="Verdana" pitchFamily="34" charset="0"/>
              </a:rPr>
              <a:t>3 of 3</a:t>
            </a:r>
            <a:endParaRPr lang="en-US" b="1" dirty="0">
              <a:latin typeface="Verdana" pitchFamily="34" charset="0"/>
            </a:endParaRPr>
          </a:p>
        </p:txBody>
      </p:sp>
      <p:sp>
        <p:nvSpPr>
          <p:cNvPr id="4" name="Rectangle 3"/>
          <p:cNvSpPr/>
          <p:nvPr/>
        </p:nvSpPr>
        <p:spPr>
          <a:xfrm>
            <a:off x="395536" y="345356"/>
            <a:ext cx="8640960" cy="3194721"/>
          </a:xfrm>
          <a:prstGeom prst="rect">
            <a:avLst/>
          </a:prstGeom>
        </p:spPr>
        <p:txBody>
          <a:bodyPr wrap="square">
            <a:spAutoFit/>
          </a:bodyPr>
          <a:lstStyle/>
          <a:p>
            <a:pPr marL="536575" indent="-536575" eaLnBrk="0" fontAlgn="auto" hangingPunct="0">
              <a:spcBef>
                <a:spcPct val="20000"/>
              </a:spcBef>
              <a:spcAft>
                <a:spcPts val="0"/>
              </a:spcAft>
              <a:buClr>
                <a:srgbClr val="000000"/>
              </a:buClr>
              <a:tabLst>
                <a:tab pos="536575" algn="l"/>
              </a:tabLst>
            </a:pPr>
            <a:r>
              <a:rPr kumimoji="1" lang="en-US" sz="3600" b="1" dirty="0">
                <a:latin typeface="Calibri" panose="020F0502020204030204" pitchFamily="34" charset="0"/>
                <a:cs typeface="Calibri" panose="020F0502020204030204" pitchFamily="34" charset="0"/>
              </a:rPr>
              <a:t>For You alone are the Holy One, </a:t>
            </a:r>
          </a:p>
          <a:p>
            <a:pPr marL="536575" indent="-536575" eaLnBrk="0" fontAlgn="auto" hangingPunct="0">
              <a:spcBef>
                <a:spcPct val="20000"/>
              </a:spcBef>
              <a:spcAft>
                <a:spcPts val="0"/>
              </a:spcAft>
              <a:buClr>
                <a:srgbClr val="000000"/>
              </a:buClr>
              <a:tabLst>
                <a:tab pos="536575" algn="l"/>
              </a:tabLst>
            </a:pPr>
            <a:r>
              <a:rPr kumimoji="1" lang="en-US" sz="3600" b="1" dirty="0">
                <a:latin typeface="Calibri" panose="020F0502020204030204" pitchFamily="34" charset="0"/>
                <a:cs typeface="Calibri" panose="020F0502020204030204" pitchFamily="34" charset="0"/>
              </a:rPr>
              <a:t>You alone are the Lord, </a:t>
            </a:r>
          </a:p>
          <a:p>
            <a:pPr marL="536575" indent="-536575" eaLnBrk="0" fontAlgn="auto" hangingPunct="0">
              <a:spcBef>
                <a:spcPct val="20000"/>
              </a:spcBef>
              <a:spcAft>
                <a:spcPts val="0"/>
              </a:spcAft>
              <a:buClr>
                <a:srgbClr val="000000"/>
              </a:buClr>
              <a:tabLst>
                <a:tab pos="536575" algn="l"/>
              </a:tabLst>
            </a:pPr>
            <a:r>
              <a:rPr kumimoji="1" lang="en-US" sz="3600" b="1" dirty="0">
                <a:latin typeface="Calibri" panose="020F0502020204030204" pitchFamily="34" charset="0"/>
                <a:cs typeface="Calibri" panose="020F0502020204030204" pitchFamily="34" charset="0"/>
              </a:rPr>
              <a:t>You alone are the Most High, Jesus Christ, </a:t>
            </a:r>
          </a:p>
          <a:p>
            <a:pPr eaLnBrk="0" fontAlgn="auto" hangingPunct="0">
              <a:spcBef>
                <a:spcPct val="20000"/>
              </a:spcBef>
              <a:spcAft>
                <a:spcPts val="0"/>
              </a:spcAft>
              <a:buClr>
                <a:srgbClr val="000000"/>
              </a:buClr>
              <a:tabLst>
                <a:tab pos="82550" algn="l"/>
              </a:tabLst>
            </a:pPr>
            <a:r>
              <a:rPr kumimoji="1" lang="en-US" sz="3600" b="1" dirty="0">
                <a:latin typeface="Calibri" panose="020F0502020204030204" pitchFamily="34" charset="0"/>
                <a:cs typeface="Calibri" panose="020F0502020204030204" pitchFamily="34" charset="0"/>
              </a:rPr>
              <a:t>with the Holy Spirit, in the glory of God the Father.  Amen….</a:t>
            </a:r>
          </a:p>
        </p:txBody>
      </p:sp>
      <p:pic>
        <p:nvPicPr>
          <p:cNvPr id="9218" name="Picture 2" descr="Colour Image">
            <a:extLst>
              <a:ext uri="{FF2B5EF4-FFF2-40B4-BE49-F238E27FC236}">
                <a16:creationId xmlns:a16="http://schemas.microsoft.com/office/drawing/2014/main" id="{93DFC793-6623-4B7B-8691-01C7AD5A65A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444208" y="3279132"/>
            <a:ext cx="1544960" cy="154109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images (84).jpg"/>
          <p:cNvPicPr>
            <a:picLocks noChangeAspect="1"/>
          </p:cNvPicPr>
          <p:nvPr/>
        </p:nvPicPr>
        <p:blipFill>
          <a:blip r:embed="rId2"/>
          <a:stretch>
            <a:fillRect/>
          </a:stretch>
        </p:blipFill>
        <p:spPr>
          <a:xfrm>
            <a:off x="857224" y="589345"/>
            <a:ext cx="7643866" cy="4018388"/>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827584" y="107722"/>
            <a:ext cx="7748886" cy="400110"/>
          </a:xfrm>
          <a:prstGeom prst="rect">
            <a:avLst/>
          </a:prstGeom>
        </p:spPr>
        <p:txBody>
          <a:bodyPr wrap="square">
            <a:spAutoFit/>
          </a:bodyPr>
          <a:lstStyle/>
          <a:p>
            <a:pPr algn="ctr"/>
            <a:r>
              <a:rPr lang="en-US" sz="2000" i="1" dirty="0"/>
              <a:t>Liturgy of the Word </a:t>
            </a:r>
          </a:p>
        </p:txBody>
      </p:sp>
      <p:sp>
        <p:nvSpPr>
          <p:cNvPr id="6" name="TextBox 5">
            <a:extLst>
              <a:ext uri="{FF2B5EF4-FFF2-40B4-BE49-F238E27FC236}">
                <a16:creationId xmlns:a16="http://schemas.microsoft.com/office/drawing/2014/main" id="{991B2758-1277-4AA3-9EB7-4463DEAEB037}"/>
              </a:ext>
            </a:extLst>
          </p:cNvPr>
          <p:cNvSpPr txBox="1"/>
          <p:nvPr/>
        </p:nvSpPr>
        <p:spPr>
          <a:xfrm>
            <a:off x="107504" y="411510"/>
            <a:ext cx="8784976" cy="4524315"/>
          </a:xfrm>
          <a:prstGeom prst="rect">
            <a:avLst/>
          </a:prstGeom>
          <a:noFill/>
        </p:spPr>
        <p:txBody>
          <a:bodyPr wrap="square">
            <a:spAutoFit/>
          </a:bodyPr>
          <a:lstStyle/>
          <a:p>
            <a:r>
              <a:rPr lang="en-AU" sz="3600" b="1" dirty="0">
                <a:effectLst/>
                <a:ea typeface="Times New Roman" panose="02020603050405020304" pitchFamily="18" charset="0"/>
                <a:cs typeface="Times New Roman" panose="02020603050405020304" pitchFamily="18" charset="0"/>
              </a:rPr>
              <a:t>First Reading (Jeremiah 20:7-9)</a:t>
            </a:r>
          </a:p>
          <a:p>
            <a:r>
              <a:rPr lang="en-AU" sz="3600" b="1" i="1" dirty="0">
                <a:effectLst/>
                <a:ea typeface="Times New Roman" panose="02020603050405020304" pitchFamily="18" charset="0"/>
                <a:cs typeface="Times New Roman" panose="02020603050405020304" pitchFamily="18" charset="0"/>
              </a:rPr>
              <a:t>A reading from the prophet Jeremiah</a:t>
            </a:r>
            <a:endParaRPr lang="en-AU" sz="3600" b="1" dirty="0">
              <a:effectLst/>
              <a:ea typeface="Times New Roman" panose="02020603050405020304" pitchFamily="18" charset="0"/>
              <a:cs typeface="Times New Roman" panose="02020603050405020304" pitchFamily="18" charset="0"/>
            </a:endParaRPr>
          </a:p>
          <a:p>
            <a:r>
              <a:rPr lang="en-AU" sz="3600" b="1" dirty="0">
                <a:effectLst/>
                <a:ea typeface="Times New Roman" panose="02020603050405020304" pitchFamily="18" charset="0"/>
                <a:cs typeface="Times New Roman" panose="02020603050405020304" pitchFamily="18" charset="0"/>
              </a:rPr>
              <a:t>You have seduced me, Lord, and I have let myself be seduced; you have overpowered me: you were the stronger. I am a daily laughing-stock, everybody's butt. Each time I speak the word, I have to howl and proclaim: ‘Violence and ruin!’ The word of the Lord has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48AAC9E-C47F-4916-8E1D-2AA8723D90B6}"/>
              </a:ext>
            </a:extLst>
          </p:cNvPr>
          <p:cNvPicPr>
            <a:picLocks noChangeAspect="1"/>
          </p:cNvPicPr>
          <p:nvPr/>
        </p:nvPicPr>
        <p:blipFill>
          <a:blip r:embed="rId2"/>
          <a:stretch>
            <a:fillRect/>
          </a:stretch>
        </p:blipFill>
        <p:spPr>
          <a:xfrm>
            <a:off x="4499992" y="4126557"/>
            <a:ext cx="4237087" cy="1012024"/>
          </a:xfrm>
          <a:prstGeom prst="rect">
            <a:avLst/>
          </a:prstGeom>
        </p:spPr>
      </p:pic>
      <p:sp>
        <p:nvSpPr>
          <p:cNvPr id="7" name="TextBox 6">
            <a:extLst>
              <a:ext uri="{FF2B5EF4-FFF2-40B4-BE49-F238E27FC236}">
                <a16:creationId xmlns:a16="http://schemas.microsoft.com/office/drawing/2014/main" id="{36303B18-A274-4EBD-93FC-203A7351E174}"/>
              </a:ext>
            </a:extLst>
          </p:cNvPr>
          <p:cNvSpPr txBox="1"/>
          <p:nvPr/>
        </p:nvSpPr>
        <p:spPr>
          <a:xfrm>
            <a:off x="71500" y="8184"/>
            <a:ext cx="8856984" cy="3416320"/>
          </a:xfrm>
          <a:prstGeom prst="rect">
            <a:avLst/>
          </a:prstGeom>
          <a:noFill/>
        </p:spPr>
        <p:txBody>
          <a:bodyPr wrap="square">
            <a:spAutoFit/>
          </a:bodyPr>
          <a:lstStyle/>
          <a:p>
            <a:r>
              <a:rPr kumimoji="0" lang="en-AU" sz="3600" b="1" i="0"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Times New Roman" panose="02020603050405020304" pitchFamily="18" charset="0"/>
              </a:rPr>
              <a:t>meant for me insult, derision, all day long. I used to say, I will not think about him, I will not speak in his name any more. Then there seemed to be a fire burning in my heart, imprisoned in my bones. The effort to restrain it wearied me, I could not bear it. </a:t>
            </a:r>
            <a:endParaRPr lang="en-AU" dirty="0"/>
          </a:p>
        </p:txBody>
      </p:sp>
    </p:spTree>
    <p:extLst>
      <p:ext uri="{BB962C8B-B14F-4D97-AF65-F5344CB8AC3E}">
        <p14:creationId xmlns:p14="http://schemas.microsoft.com/office/powerpoint/2010/main" val="17023878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79512" y="123478"/>
            <a:ext cx="8784976" cy="369332"/>
          </a:xfrm>
          <a:prstGeom prst="rect">
            <a:avLst/>
          </a:prstGeom>
        </p:spPr>
        <p:txBody>
          <a:bodyPr wrap="square">
            <a:spAutoFit/>
          </a:bodyPr>
          <a:lstStyle/>
          <a:p>
            <a:pPr>
              <a:spcAft>
                <a:spcPts val="900"/>
              </a:spcAft>
            </a:pPr>
            <a:r>
              <a:rPr lang="en-AU" sz="1800" b="1" dirty="0">
                <a:effectLst/>
                <a:latin typeface="Calibri" panose="020F0502020204030204" pitchFamily="34" charset="0"/>
                <a:ea typeface="Times New Roman" panose="02020603050405020304" pitchFamily="18" charset="0"/>
                <a:cs typeface="Times New Roman" panose="02020603050405020304" pitchFamily="18" charset="0"/>
              </a:rPr>
              <a:t>Responsorial Psalm (Ps 62:2-6. 8-9. R. v.2)</a:t>
            </a:r>
            <a:endParaRPr lang="en-AU" sz="1800" b="1"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2269F56C-5794-4933-ABB6-DF3734E17980}"/>
              </a:ext>
            </a:extLst>
          </p:cNvPr>
          <p:cNvSpPr txBox="1"/>
          <p:nvPr/>
        </p:nvSpPr>
        <p:spPr>
          <a:xfrm>
            <a:off x="0" y="493327"/>
            <a:ext cx="9136495" cy="1200329"/>
          </a:xfrm>
          <a:prstGeom prst="rect">
            <a:avLst/>
          </a:prstGeom>
          <a:noFill/>
        </p:spPr>
        <p:txBody>
          <a:bodyPr wrap="square">
            <a:spAutoFit/>
          </a:bodyPr>
          <a:lstStyle/>
          <a:p>
            <a:pPr algn="ctr"/>
            <a:r>
              <a:rPr lang="en-AU" sz="36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(R.) My soul is thirsting for you, </a:t>
            </a:r>
          </a:p>
          <a:p>
            <a:pPr algn="ctr"/>
            <a:r>
              <a:rPr lang="en-AU" sz="36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O Lord my God.</a:t>
            </a:r>
            <a:endParaRPr lang="en-AU" sz="3600" b="1" dirty="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CD0828CD-E507-44C6-9D49-60A4224AA1C4}"/>
              </a:ext>
            </a:extLst>
          </p:cNvPr>
          <p:cNvSpPr txBox="1"/>
          <p:nvPr/>
        </p:nvSpPr>
        <p:spPr>
          <a:xfrm>
            <a:off x="179512" y="1693656"/>
            <a:ext cx="8784976" cy="3046988"/>
          </a:xfrm>
          <a:prstGeom prst="rect">
            <a:avLst/>
          </a:prstGeom>
          <a:noFill/>
        </p:spPr>
        <p:txBody>
          <a:bodyPr wrap="square">
            <a:spAutoFit/>
          </a:bodyPr>
          <a:lstStyle/>
          <a:p>
            <a:pPr marL="457200" indent="-457200">
              <a:tabLst>
                <a:tab pos="228600" algn="l"/>
                <a:tab pos="457200" algn="r"/>
              </a:tabLst>
            </a:pPr>
            <a:r>
              <a:rPr lang="en-AU" sz="3200" b="1" dirty="0">
                <a:effectLst/>
                <a:ea typeface="Times New Roman" panose="02020603050405020304" pitchFamily="18" charset="0"/>
                <a:cs typeface="Times New Roman" panose="02020603050405020304" pitchFamily="18" charset="0"/>
              </a:rPr>
              <a:t>1.	 O God, you are my God, for you I long; for you my soul is thirsting. My body pines for you like a dry, weary land without water. </a:t>
            </a:r>
            <a:r>
              <a:rPr lang="en-AU" sz="3200" b="1" dirty="0">
                <a:solidFill>
                  <a:srgbClr val="FF0000"/>
                </a:solidFill>
                <a:effectLst/>
                <a:ea typeface="Times New Roman" panose="02020603050405020304" pitchFamily="18" charset="0"/>
                <a:cs typeface="Times New Roman" panose="02020603050405020304" pitchFamily="18" charset="0"/>
              </a:rPr>
              <a:t>(R.)</a:t>
            </a:r>
            <a:endParaRPr lang="en-AU" sz="3200" b="1" dirty="0">
              <a:effectLst/>
              <a:ea typeface="Times New Roman" panose="02020603050405020304" pitchFamily="18" charset="0"/>
              <a:cs typeface="Times New Roman" panose="02020603050405020304" pitchFamily="18" charset="0"/>
            </a:endParaRPr>
          </a:p>
          <a:p>
            <a:pPr marL="457200" indent="-457200">
              <a:tabLst>
                <a:tab pos="228600" algn="l"/>
                <a:tab pos="457200" algn="r"/>
              </a:tabLst>
            </a:pPr>
            <a:r>
              <a:rPr lang="en-AU" sz="3200" b="1" dirty="0">
                <a:effectLst/>
                <a:ea typeface="Times New Roman" panose="02020603050405020304" pitchFamily="18" charset="0"/>
                <a:cs typeface="Times New Roman" panose="02020603050405020304" pitchFamily="18" charset="0"/>
              </a:rPr>
              <a:t>2.	 So I gaze on you in the sanctuary to see your strength and your glory. For your love is better than life, my lips will speak your praise. </a:t>
            </a:r>
            <a:r>
              <a:rPr lang="en-AU" sz="3200" b="1" dirty="0">
                <a:solidFill>
                  <a:srgbClr val="FF0000"/>
                </a:solidFill>
                <a:effectLst/>
                <a:ea typeface="Times New Roman" panose="02020603050405020304" pitchFamily="18" charset="0"/>
                <a:cs typeface="Times New Roman" panose="02020603050405020304" pitchFamily="18" charset="0"/>
              </a:rPr>
              <a:t>(R.)</a:t>
            </a:r>
            <a:endParaRPr lang="en-AU" sz="3200" b="1" dirty="0">
              <a:effectLst/>
              <a:ea typeface="Times New Roman" panose="02020603050405020304" pitchFamily="18" charset="0"/>
              <a:cs typeface="Times New Roman" panose="02020603050405020304"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81CD17F-1D20-47B2-B53D-F17542F975AD}"/>
              </a:ext>
            </a:extLst>
          </p:cNvPr>
          <p:cNvSpPr txBox="1"/>
          <p:nvPr/>
        </p:nvSpPr>
        <p:spPr>
          <a:xfrm>
            <a:off x="7505" y="0"/>
            <a:ext cx="9136495" cy="1200329"/>
          </a:xfrm>
          <a:prstGeom prst="rect">
            <a:avLst/>
          </a:prstGeom>
          <a:noFill/>
        </p:spPr>
        <p:txBody>
          <a:bodyPr wrap="square">
            <a:spAutoFit/>
          </a:bodyPr>
          <a:lstStyle/>
          <a:p>
            <a:pPr algn="ctr"/>
            <a:r>
              <a:rPr lang="en-AU" sz="36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(R.) My soul is thirsting for you, </a:t>
            </a:r>
          </a:p>
          <a:p>
            <a:pPr algn="ctr"/>
            <a:r>
              <a:rPr lang="en-AU" sz="36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O Lord my God.</a:t>
            </a:r>
            <a:endParaRPr lang="en-AU" sz="3600" b="1" dirty="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C57B86A0-054B-42E9-9494-7393A31E73C7}"/>
              </a:ext>
            </a:extLst>
          </p:cNvPr>
          <p:cNvSpPr txBox="1"/>
          <p:nvPr/>
        </p:nvSpPr>
        <p:spPr>
          <a:xfrm>
            <a:off x="179512" y="1373501"/>
            <a:ext cx="8784976" cy="3539430"/>
          </a:xfrm>
          <a:prstGeom prst="rect">
            <a:avLst/>
          </a:prstGeom>
          <a:noFill/>
        </p:spPr>
        <p:txBody>
          <a:bodyPr wrap="square">
            <a:spAutoFit/>
          </a:bodyPr>
          <a:lstStyle/>
          <a:p>
            <a:pPr marL="457200" indent="-457200">
              <a:tabLst>
                <a:tab pos="228600" algn="l"/>
                <a:tab pos="457200" algn="r"/>
              </a:tabLst>
            </a:pPr>
            <a:r>
              <a:rPr lang="en-AU" sz="3200" b="1" dirty="0">
                <a:effectLst/>
                <a:ea typeface="Times New Roman" panose="02020603050405020304" pitchFamily="18" charset="0"/>
                <a:cs typeface="Times New Roman" panose="02020603050405020304" pitchFamily="18" charset="0"/>
              </a:rPr>
              <a:t>3.	 So I will bless you all my life, in your name I will lift up my hands. My soul shall be filled as with a banquet, my mouth shall praise you with joy. </a:t>
            </a:r>
            <a:r>
              <a:rPr lang="en-AU" sz="3200" b="1" dirty="0">
                <a:solidFill>
                  <a:srgbClr val="FF0000"/>
                </a:solidFill>
                <a:effectLst/>
                <a:ea typeface="Times New Roman" panose="02020603050405020304" pitchFamily="18" charset="0"/>
                <a:cs typeface="Times New Roman" panose="02020603050405020304" pitchFamily="18" charset="0"/>
              </a:rPr>
              <a:t>(R.)</a:t>
            </a:r>
            <a:endParaRPr lang="en-AU" sz="3200" b="1" dirty="0">
              <a:effectLst/>
              <a:ea typeface="Times New Roman" panose="02020603050405020304" pitchFamily="18" charset="0"/>
              <a:cs typeface="Times New Roman" panose="02020603050405020304" pitchFamily="18" charset="0"/>
            </a:endParaRPr>
          </a:p>
          <a:p>
            <a:pPr marL="457200" indent="-457200">
              <a:tabLst>
                <a:tab pos="228600" algn="l"/>
                <a:tab pos="457200" algn="r"/>
              </a:tabLst>
            </a:pPr>
            <a:r>
              <a:rPr lang="en-AU" sz="3200" b="1" dirty="0">
                <a:effectLst/>
                <a:ea typeface="Times New Roman" panose="02020603050405020304" pitchFamily="18" charset="0"/>
                <a:cs typeface="Times New Roman" panose="02020603050405020304" pitchFamily="18" charset="0"/>
              </a:rPr>
              <a:t>4.	 For you have been my help; in the shadow of your wings I rejoice. My soul clings to you; your right hand holds me fast. </a:t>
            </a:r>
            <a:r>
              <a:rPr lang="en-AU" sz="3200" b="1" dirty="0">
                <a:solidFill>
                  <a:srgbClr val="FF0000"/>
                </a:solidFill>
                <a:effectLst/>
                <a:ea typeface="Times New Roman" panose="02020603050405020304" pitchFamily="18" charset="0"/>
                <a:cs typeface="Times New Roman" panose="02020603050405020304" pitchFamily="18" charset="0"/>
              </a:rPr>
              <a:t>(R.)</a:t>
            </a:r>
            <a:endParaRPr lang="en-AU" sz="3200" b="1" dirty="0">
              <a:effectLst/>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034040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9DE3ECE-8A1B-4E1B-A610-330C4DAD6F11}"/>
              </a:ext>
            </a:extLst>
          </p:cNvPr>
          <p:cNvSpPr txBox="1"/>
          <p:nvPr/>
        </p:nvSpPr>
        <p:spPr>
          <a:xfrm>
            <a:off x="107504" y="6399"/>
            <a:ext cx="8928992" cy="4642296"/>
          </a:xfrm>
          <a:prstGeom prst="rect">
            <a:avLst/>
          </a:prstGeom>
          <a:noFill/>
        </p:spPr>
        <p:txBody>
          <a:bodyPr wrap="square">
            <a:spAutoFit/>
          </a:bodyPr>
          <a:lstStyle/>
          <a:p>
            <a:pPr>
              <a:spcAft>
                <a:spcPts val="900"/>
              </a:spcAft>
            </a:pPr>
            <a:r>
              <a:rPr lang="en-AU" sz="3600" b="1" dirty="0">
                <a:effectLst/>
                <a:ea typeface="Times New Roman" panose="02020603050405020304" pitchFamily="18" charset="0"/>
                <a:cs typeface="Times New Roman" panose="02020603050405020304" pitchFamily="18" charset="0"/>
              </a:rPr>
              <a:t>Second Reading (Romans 12:1-2)</a:t>
            </a:r>
          </a:p>
          <a:p>
            <a:pPr>
              <a:spcAft>
                <a:spcPts val="450"/>
              </a:spcAft>
            </a:pPr>
            <a:r>
              <a:rPr lang="en-AU" sz="3200" b="1" i="1" dirty="0">
                <a:effectLst/>
                <a:ea typeface="Times New Roman" panose="02020603050405020304" pitchFamily="18" charset="0"/>
                <a:cs typeface="Times New Roman" panose="02020603050405020304" pitchFamily="18" charset="0"/>
              </a:rPr>
              <a:t>A reading from the letter of St Paul to the Romans</a:t>
            </a:r>
            <a:endParaRPr lang="en-AU" sz="3200" b="1" dirty="0">
              <a:effectLst/>
              <a:ea typeface="Times New Roman" panose="02020603050405020304" pitchFamily="18" charset="0"/>
              <a:cs typeface="Times New Roman" panose="02020603050405020304" pitchFamily="18" charset="0"/>
            </a:endParaRPr>
          </a:p>
          <a:p>
            <a:pPr>
              <a:spcAft>
                <a:spcPts val="450"/>
              </a:spcAft>
            </a:pPr>
            <a:r>
              <a:rPr lang="en-AU" sz="3600" b="1" dirty="0">
                <a:effectLst/>
                <a:ea typeface="Times New Roman" panose="02020603050405020304" pitchFamily="18" charset="0"/>
                <a:cs typeface="Times New Roman" panose="02020603050405020304" pitchFamily="18" charset="0"/>
              </a:rPr>
              <a:t>Think of God’s mercy, my brothers, and worship him, I beg you, in a way that is worthy of thinking beings, by offering your living bodies as a holy sacrifice, truly pleasing to God. Do not model yourselves on the behaviour of the world around you, but let</a:t>
            </a:r>
          </a:p>
        </p:txBody>
      </p:sp>
    </p:spTree>
    <p:extLst>
      <p:ext uri="{BB962C8B-B14F-4D97-AF65-F5344CB8AC3E}">
        <p14:creationId xmlns:p14="http://schemas.microsoft.com/office/powerpoint/2010/main" val="3045967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8EF6516-B891-4092-A322-91078928EDB2}"/>
              </a:ext>
            </a:extLst>
          </p:cNvPr>
          <p:cNvPicPr>
            <a:picLocks noChangeAspect="1"/>
          </p:cNvPicPr>
          <p:nvPr/>
        </p:nvPicPr>
        <p:blipFill>
          <a:blip r:embed="rId2"/>
          <a:stretch>
            <a:fillRect/>
          </a:stretch>
        </p:blipFill>
        <p:spPr>
          <a:xfrm>
            <a:off x="4067944" y="3075806"/>
            <a:ext cx="4206605" cy="1072989"/>
          </a:xfrm>
          <a:prstGeom prst="rect">
            <a:avLst/>
          </a:prstGeom>
        </p:spPr>
      </p:pic>
      <p:sp>
        <p:nvSpPr>
          <p:cNvPr id="6" name="TextBox 5">
            <a:extLst>
              <a:ext uri="{FF2B5EF4-FFF2-40B4-BE49-F238E27FC236}">
                <a16:creationId xmlns:a16="http://schemas.microsoft.com/office/drawing/2014/main" id="{8B26B911-FFCB-41D3-B444-CB1E0C185EDE}"/>
              </a:ext>
            </a:extLst>
          </p:cNvPr>
          <p:cNvSpPr txBox="1"/>
          <p:nvPr/>
        </p:nvSpPr>
        <p:spPr>
          <a:xfrm>
            <a:off x="179512" y="123478"/>
            <a:ext cx="8856984" cy="2862322"/>
          </a:xfrm>
          <a:prstGeom prst="rect">
            <a:avLst/>
          </a:prstGeom>
          <a:noFill/>
        </p:spPr>
        <p:txBody>
          <a:bodyPr wrap="square">
            <a:spAutoFit/>
          </a:bodyPr>
          <a:lstStyle/>
          <a:p>
            <a:r>
              <a:rPr lang="en-AU" sz="3600" b="1" dirty="0">
                <a:effectLst/>
                <a:ea typeface="Times New Roman" panose="02020603050405020304" pitchFamily="18" charset="0"/>
                <a:cs typeface="Times New Roman" panose="02020603050405020304" pitchFamily="18" charset="0"/>
              </a:rPr>
              <a:t>your behaviour change, modelled by your new mind. This is the only way to discover the will of God and know what is good, what it is that God wants, what is the perfect thing to do.</a:t>
            </a:r>
            <a:endParaRPr lang="en-AU" sz="3600" dirty="0"/>
          </a:p>
        </p:txBody>
      </p:sp>
    </p:spTree>
    <p:extLst>
      <p:ext uri="{BB962C8B-B14F-4D97-AF65-F5344CB8AC3E}">
        <p14:creationId xmlns:p14="http://schemas.microsoft.com/office/powerpoint/2010/main" val="6368446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3508" y="36195"/>
            <a:ext cx="8856984" cy="646331"/>
          </a:xfrm>
          <a:prstGeom prst="rect">
            <a:avLst/>
          </a:prstGeom>
        </p:spPr>
        <p:txBody>
          <a:bodyPr wrap="square">
            <a:spAutoFit/>
          </a:bodyPr>
          <a:lstStyle/>
          <a:p>
            <a:pPr algn="ctr"/>
            <a:r>
              <a:rPr lang="en-US" sz="3600" b="1" u="sng" dirty="0">
                <a:latin typeface="Calibri" panose="020F0502020204030204" pitchFamily="34" charset="0"/>
                <a:cs typeface="Calibri" panose="020F0502020204030204" pitchFamily="34" charset="0"/>
              </a:rPr>
              <a:t>Gospel Acclamation </a:t>
            </a:r>
          </a:p>
        </p:txBody>
      </p:sp>
      <p:sp>
        <p:nvSpPr>
          <p:cNvPr id="7" name="TextBox 6">
            <a:extLst>
              <a:ext uri="{FF2B5EF4-FFF2-40B4-BE49-F238E27FC236}">
                <a16:creationId xmlns:a16="http://schemas.microsoft.com/office/drawing/2014/main" id="{1D4290A9-D30F-41AD-8C1A-3331DC68A66D}"/>
              </a:ext>
            </a:extLst>
          </p:cNvPr>
          <p:cNvSpPr txBox="1"/>
          <p:nvPr/>
        </p:nvSpPr>
        <p:spPr>
          <a:xfrm>
            <a:off x="179512" y="696593"/>
            <a:ext cx="8784976" cy="4278094"/>
          </a:xfrm>
          <a:prstGeom prst="rect">
            <a:avLst/>
          </a:prstGeom>
          <a:noFill/>
        </p:spPr>
        <p:txBody>
          <a:bodyPr wrap="square">
            <a:spAutoFit/>
          </a:bodyPr>
          <a:lstStyle/>
          <a:p>
            <a:pPr marL="228600" indent="-228600" algn="ctr"/>
            <a:r>
              <a:rPr lang="en-AU" sz="3200" b="1" dirty="0">
                <a:solidFill>
                  <a:srgbClr val="0070C0"/>
                </a:solidFill>
                <a:effectLst/>
                <a:latin typeface="Calibri" panose="020F0502020204030204" pitchFamily="34" charset="0"/>
                <a:ea typeface="Times New Roman" panose="02020603050405020304" pitchFamily="18" charset="0"/>
                <a:cs typeface="Calibri" panose="020F0502020204030204" pitchFamily="34" charset="0"/>
              </a:rPr>
              <a:t>Alleluia, alleluia!</a:t>
            </a:r>
          </a:p>
          <a:p>
            <a:pPr marL="228600" indent="-228600" algn="ctr"/>
            <a:endParaRPr lang="en-AU" sz="3200" b="1" dirty="0">
              <a:solidFill>
                <a:srgbClr val="0070C0"/>
              </a:solidFill>
              <a:effectLst/>
              <a:latin typeface="Calibri" panose="020F0502020204030204" pitchFamily="34" charset="0"/>
              <a:ea typeface="Times New Roman" panose="02020603050405020304" pitchFamily="18" charset="0"/>
              <a:cs typeface="Calibri" panose="020F0502020204030204" pitchFamily="34" charset="0"/>
            </a:endParaRPr>
          </a:p>
          <a:p>
            <a:pPr marL="228600" indent="-228600" algn="ctr"/>
            <a:r>
              <a:rPr lang="en-AU" sz="3600" b="1" dirty="0">
                <a:effectLst/>
                <a:ea typeface="Times New Roman" panose="02020603050405020304" pitchFamily="18" charset="0"/>
                <a:cs typeface="Times New Roman" panose="02020603050405020304" pitchFamily="18" charset="0"/>
              </a:rPr>
              <a:t>May the Father of our Lord Jesus Christ</a:t>
            </a:r>
          </a:p>
          <a:p>
            <a:pPr marL="228600" indent="-228600" algn="ctr"/>
            <a:r>
              <a:rPr lang="en-AU" sz="3600" b="1" dirty="0">
                <a:effectLst/>
                <a:ea typeface="Times New Roman" panose="02020603050405020304" pitchFamily="18" charset="0"/>
                <a:cs typeface="Times New Roman" panose="02020603050405020304" pitchFamily="18" charset="0"/>
              </a:rPr>
              <a:t>enlighten the eyes of our heart,</a:t>
            </a:r>
          </a:p>
          <a:p>
            <a:pPr marL="228600" indent="-228600" algn="ctr"/>
            <a:r>
              <a:rPr lang="en-AU" sz="3600" b="1" dirty="0">
                <a:effectLst/>
                <a:ea typeface="Times New Roman" panose="02020603050405020304" pitchFamily="18" charset="0"/>
                <a:cs typeface="Times New Roman" panose="02020603050405020304" pitchFamily="18" charset="0"/>
              </a:rPr>
              <a:t>that we might see how great is the hope</a:t>
            </a:r>
          </a:p>
          <a:p>
            <a:pPr marL="228600" indent="-228600" algn="ctr"/>
            <a:r>
              <a:rPr lang="en-AU" sz="3600" b="1" dirty="0">
                <a:effectLst/>
                <a:ea typeface="Times New Roman" panose="02020603050405020304" pitchFamily="18" charset="0"/>
                <a:cs typeface="Times New Roman" panose="02020603050405020304" pitchFamily="18" charset="0"/>
              </a:rPr>
              <a:t>to which we are called.</a:t>
            </a:r>
          </a:p>
          <a:p>
            <a:pPr marL="228600" indent="-228600" algn="ctr"/>
            <a:endParaRPr lang="en-AU" sz="3200" b="1" dirty="0">
              <a:solidFill>
                <a:srgbClr val="0070C0"/>
              </a:solidFill>
              <a:effectLst/>
              <a:latin typeface="Calibri" panose="020F0502020204030204" pitchFamily="34" charset="0"/>
              <a:ea typeface="Times New Roman" panose="02020603050405020304" pitchFamily="18" charset="0"/>
              <a:cs typeface="Calibri" panose="020F0502020204030204" pitchFamily="34" charset="0"/>
            </a:endParaRPr>
          </a:p>
          <a:p>
            <a:pPr marL="228600" indent="-228600" algn="ctr">
              <a:spcAft>
                <a:spcPts val="450"/>
              </a:spcAft>
            </a:pPr>
            <a:r>
              <a:rPr lang="en-AU" sz="3200" b="1" dirty="0">
                <a:solidFill>
                  <a:srgbClr val="0070C0"/>
                </a:solidFill>
                <a:effectLst/>
                <a:latin typeface="Calibri" panose="020F0502020204030204" pitchFamily="34" charset="0"/>
                <a:ea typeface="Times New Roman" panose="02020603050405020304" pitchFamily="18" charset="0"/>
                <a:cs typeface="Calibri" panose="020F0502020204030204" pitchFamily="34" charset="0"/>
              </a:rPr>
              <a:t>Alleluia!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99592" y="448091"/>
            <a:ext cx="7643866" cy="4247317"/>
          </a:xfrm>
          <a:prstGeom prst="rect">
            <a:avLst/>
          </a:prstGeom>
        </p:spPr>
        <p:txBody>
          <a:bodyPr wrap="square">
            <a:spAutoFit/>
          </a:bodyPr>
          <a:lstStyle/>
          <a:p>
            <a:pPr marL="1352550" indent="-1352550" defTabSz="457200" fontAlgn="auto">
              <a:lnSpc>
                <a:spcPct val="150000"/>
              </a:lnSpc>
              <a:spcBef>
                <a:spcPts val="0"/>
              </a:spcBef>
              <a:spcAft>
                <a:spcPts val="0"/>
              </a:spcAft>
              <a:defRPr/>
            </a:pPr>
            <a:r>
              <a:rPr lang="en-US" sz="3600" b="1" kern="0" dirty="0">
                <a:latin typeface="Calibri" panose="020F0502020204030204" pitchFamily="34" charset="0"/>
                <a:cs typeface="Calibri" panose="020F0502020204030204" pitchFamily="34" charset="0"/>
              </a:rPr>
              <a:t>C: 	The Lord be with you.</a:t>
            </a:r>
          </a:p>
          <a:p>
            <a:pPr marL="1352550" indent="-1352550" defTabSz="457200" fontAlgn="auto">
              <a:lnSpc>
                <a:spcPct val="150000"/>
              </a:lnSpc>
              <a:spcBef>
                <a:spcPts val="0"/>
              </a:spcBef>
              <a:spcAft>
                <a:spcPts val="0"/>
              </a:spcAft>
              <a:defRPr/>
            </a:pPr>
            <a:r>
              <a:rPr lang="en-US" sz="3600" b="1" kern="0" dirty="0">
                <a:solidFill>
                  <a:srgbClr val="0070C0"/>
                </a:solidFill>
                <a:latin typeface="Calibri" panose="020F0502020204030204" pitchFamily="34" charset="0"/>
                <a:cs typeface="Calibri" panose="020F0502020204030204" pitchFamily="34" charset="0"/>
              </a:rPr>
              <a:t>A:	And with your spirit</a:t>
            </a:r>
          </a:p>
          <a:p>
            <a:pPr marL="1352550" indent="-1352550" defTabSz="457200" fontAlgn="auto">
              <a:lnSpc>
                <a:spcPct val="150000"/>
              </a:lnSpc>
              <a:spcBef>
                <a:spcPts val="0"/>
              </a:spcBef>
              <a:spcAft>
                <a:spcPts val="0"/>
              </a:spcAft>
              <a:defRPr/>
            </a:pPr>
            <a:r>
              <a:rPr lang="en-AU" sz="3600" b="1" kern="0" dirty="0">
                <a:latin typeface="Calibri" panose="020F0502020204030204" pitchFamily="34" charset="0"/>
                <a:cs typeface="Calibri" panose="020F0502020204030204" pitchFamily="34" charset="0"/>
              </a:rPr>
              <a:t>C:	A reading from the holy Gospel according to Matthew</a:t>
            </a:r>
          </a:p>
          <a:p>
            <a:pPr marL="1352550" indent="-1352550" defTabSz="457200" fontAlgn="auto">
              <a:lnSpc>
                <a:spcPct val="150000"/>
              </a:lnSpc>
              <a:spcBef>
                <a:spcPts val="0"/>
              </a:spcBef>
              <a:spcAft>
                <a:spcPts val="0"/>
              </a:spcAft>
              <a:defRPr/>
            </a:pPr>
            <a:r>
              <a:rPr lang="en-AU" sz="3600" b="1" kern="0" dirty="0">
                <a:solidFill>
                  <a:srgbClr val="0070C0"/>
                </a:solidFill>
                <a:latin typeface="Calibri" panose="020F0502020204030204" pitchFamily="34" charset="0"/>
                <a:cs typeface="Calibri" panose="020F0502020204030204" pitchFamily="34" charset="0"/>
              </a:rPr>
              <a:t>A:	</a:t>
            </a:r>
            <a:r>
              <a:rPr lang="en-US" sz="3600" b="1" kern="0" dirty="0">
                <a:solidFill>
                  <a:srgbClr val="0070C0"/>
                </a:solidFill>
                <a:latin typeface="Calibri" panose="020F0502020204030204" pitchFamily="34" charset="0"/>
                <a:cs typeface="Calibri" panose="020F0502020204030204" pitchFamily="34" charset="0"/>
              </a:rPr>
              <a:t>	Glory to you Lord</a:t>
            </a:r>
            <a:endParaRPr lang="en-AU" sz="3600" b="1" kern="0" dirty="0">
              <a:solidFill>
                <a:srgbClr val="0070C0"/>
              </a:solidFill>
              <a:latin typeface="Calibri" panose="020F0502020204030204" pitchFamily="34" charset="0"/>
              <a:cs typeface="Calibri" panose="020F0502020204030204" pitchFamily="34" charset="0"/>
            </a:endParaRPr>
          </a:p>
        </p:txBody>
      </p:sp>
      <p:pic>
        <p:nvPicPr>
          <p:cNvPr id="4" name="Picture 3" descr="download (18).jpg"/>
          <p:cNvPicPr>
            <a:picLocks noChangeAspect="1"/>
          </p:cNvPicPr>
          <p:nvPr/>
        </p:nvPicPr>
        <p:blipFill>
          <a:blip r:embed="rId2"/>
          <a:stretch>
            <a:fillRect/>
          </a:stretch>
        </p:blipFill>
        <p:spPr>
          <a:xfrm>
            <a:off x="6948264" y="3841587"/>
            <a:ext cx="1872208" cy="1123325"/>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ctr">
              <a:buNone/>
            </a:pPr>
            <a:r>
              <a:rPr lang="en-AU" dirty="0"/>
              <a:t>ENTRANCE  SONGS</a:t>
            </a:r>
          </a:p>
          <a:p>
            <a:endParaRPr lang="en-AU" dirty="0"/>
          </a:p>
        </p:txBody>
      </p:sp>
      <p:sp>
        <p:nvSpPr>
          <p:cNvPr id="5" name="Title 4">
            <a:extLst>
              <a:ext uri="{FF2B5EF4-FFF2-40B4-BE49-F238E27FC236}">
                <a16:creationId xmlns:a16="http://schemas.microsoft.com/office/drawing/2014/main" id="{BB7563B6-A4C9-4C89-9AF6-F26624A263CF}"/>
              </a:ext>
            </a:extLst>
          </p:cNvPr>
          <p:cNvSpPr>
            <a:spLocks noGrp="1"/>
          </p:cNvSpPr>
          <p:nvPr>
            <p:ph type="title"/>
          </p:nvPr>
        </p:nvSpPr>
        <p:spPr/>
        <p:txBody>
          <a:bodyPr/>
          <a:lstStyle/>
          <a:p>
            <a:endParaRPr lang="en-AU"/>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CB122DA-65EA-4D81-BBCD-41C822BCD170}"/>
              </a:ext>
            </a:extLst>
          </p:cNvPr>
          <p:cNvSpPr txBox="1"/>
          <p:nvPr/>
        </p:nvSpPr>
        <p:spPr>
          <a:xfrm>
            <a:off x="179512" y="0"/>
            <a:ext cx="8784976" cy="4639732"/>
          </a:xfrm>
          <a:prstGeom prst="rect">
            <a:avLst/>
          </a:prstGeom>
          <a:noFill/>
        </p:spPr>
        <p:txBody>
          <a:bodyPr wrap="square">
            <a:spAutoFit/>
          </a:bodyPr>
          <a:lstStyle/>
          <a:p>
            <a:pPr>
              <a:spcAft>
                <a:spcPts val="900"/>
              </a:spcAft>
            </a:pPr>
            <a:r>
              <a:rPr lang="en-AU" sz="3600" b="1" dirty="0">
                <a:effectLst/>
                <a:ea typeface="Times New Roman" panose="02020603050405020304" pitchFamily="18" charset="0"/>
                <a:cs typeface="Times New Roman" panose="02020603050405020304" pitchFamily="18" charset="0"/>
              </a:rPr>
              <a:t>Gospel (Matthew 16:21-27)</a:t>
            </a:r>
          </a:p>
          <a:p>
            <a:pPr>
              <a:spcAft>
                <a:spcPts val="450"/>
              </a:spcAft>
            </a:pPr>
            <a:r>
              <a:rPr lang="en-AU" sz="3600" b="1" dirty="0">
                <a:effectLst/>
                <a:ea typeface="Times New Roman" panose="02020603050405020304" pitchFamily="18" charset="0"/>
                <a:cs typeface="Times New Roman" panose="02020603050405020304" pitchFamily="18" charset="0"/>
              </a:rPr>
              <a:t>Jesus began to make it clear to his disciples that he was destined to go to Jerusalem and suffer grievously at the hands of the elders and chief priests and scribes, to be put to death and to be raised up on the third day. Then, taking him aside, Peter started to remonstrate with him. ‘Heaven preserve you, </a:t>
            </a:r>
          </a:p>
        </p:txBody>
      </p:sp>
    </p:spTree>
    <p:extLst>
      <p:ext uri="{BB962C8B-B14F-4D97-AF65-F5344CB8AC3E}">
        <p14:creationId xmlns:p14="http://schemas.microsoft.com/office/powerpoint/2010/main" val="25363357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E3C763A-28FA-4CA5-BCC8-72E66A79F5C1}"/>
              </a:ext>
            </a:extLst>
          </p:cNvPr>
          <p:cNvSpPr txBox="1"/>
          <p:nvPr/>
        </p:nvSpPr>
        <p:spPr>
          <a:xfrm>
            <a:off x="107504" y="0"/>
            <a:ext cx="8928992" cy="5078313"/>
          </a:xfrm>
          <a:prstGeom prst="rect">
            <a:avLst/>
          </a:prstGeom>
          <a:noFill/>
        </p:spPr>
        <p:txBody>
          <a:bodyPr wrap="square">
            <a:spAutoFit/>
          </a:bodyPr>
          <a:lstStyle/>
          <a:p>
            <a:r>
              <a:rPr lang="en-AU" sz="3600" b="1" dirty="0">
                <a:effectLst/>
                <a:ea typeface="Times New Roman" panose="02020603050405020304" pitchFamily="18" charset="0"/>
                <a:cs typeface="Times New Roman" panose="02020603050405020304" pitchFamily="18" charset="0"/>
              </a:rPr>
              <a:t>Lord,’ he said. ‘This must not happen to you.’ But he turned and said to Peter, ‘Get behind me, Satan! You are an obstacle in my path, because the way you think is not God’s way but man’s.’ Then Jesus said to his disciples, ‘If anyone wants to be a follower of mine, let him renounce himself and take up his cross and follow me. For anyone who wants to save his life will lose it; but anyone who loses his</a:t>
            </a:r>
            <a:endParaRPr lang="en-AU" sz="3600" dirty="0"/>
          </a:p>
        </p:txBody>
      </p:sp>
    </p:spTree>
    <p:extLst>
      <p:ext uri="{BB962C8B-B14F-4D97-AF65-F5344CB8AC3E}">
        <p14:creationId xmlns:p14="http://schemas.microsoft.com/office/powerpoint/2010/main" val="9816252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AC9DA93-A8B2-4728-A664-0CD7EAF68247}"/>
              </a:ext>
            </a:extLst>
          </p:cNvPr>
          <p:cNvPicPr>
            <a:picLocks noChangeAspect="1"/>
          </p:cNvPicPr>
          <p:nvPr/>
        </p:nvPicPr>
        <p:blipFill>
          <a:blip r:embed="rId2"/>
          <a:stretch>
            <a:fillRect/>
          </a:stretch>
        </p:blipFill>
        <p:spPr>
          <a:xfrm>
            <a:off x="4139952" y="4227934"/>
            <a:ext cx="4279763" cy="1054699"/>
          </a:xfrm>
          <a:prstGeom prst="rect">
            <a:avLst/>
          </a:prstGeom>
        </p:spPr>
      </p:pic>
      <p:sp>
        <p:nvSpPr>
          <p:cNvPr id="5" name="TextBox 4">
            <a:extLst>
              <a:ext uri="{FF2B5EF4-FFF2-40B4-BE49-F238E27FC236}">
                <a16:creationId xmlns:a16="http://schemas.microsoft.com/office/drawing/2014/main" id="{3B35CA9C-B6F4-4A00-80B1-2D292D3A9A3F}"/>
              </a:ext>
            </a:extLst>
          </p:cNvPr>
          <p:cNvSpPr txBox="1"/>
          <p:nvPr/>
        </p:nvSpPr>
        <p:spPr>
          <a:xfrm>
            <a:off x="179512" y="5912"/>
            <a:ext cx="8784976" cy="3970318"/>
          </a:xfrm>
          <a:prstGeom prst="rect">
            <a:avLst/>
          </a:prstGeom>
          <a:noFill/>
        </p:spPr>
        <p:txBody>
          <a:bodyPr wrap="square">
            <a:spAutoFit/>
          </a:bodyPr>
          <a:lstStyle/>
          <a:p>
            <a:r>
              <a:rPr lang="en-AU" sz="3600" b="1" dirty="0">
                <a:effectLst/>
                <a:ea typeface="Times New Roman" panose="02020603050405020304" pitchFamily="18" charset="0"/>
                <a:cs typeface="Times New Roman" panose="02020603050405020304" pitchFamily="18" charset="0"/>
              </a:rPr>
              <a:t>life for my sake will find it. What, then, will a man gain if he wins the whole world and ruins his life? Or what has a man to offer in exchange for his life? ‘For the Son of Man is going to come in the glory of his Father with his angels, and, when he does, he will reward each one according to his behaviour.’</a:t>
            </a:r>
            <a:endParaRPr lang="en-AU" sz="3600" dirty="0"/>
          </a:p>
        </p:txBody>
      </p:sp>
    </p:spTree>
    <p:extLst>
      <p:ext uri="{BB962C8B-B14F-4D97-AF65-F5344CB8AC3E}">
        <p14:creationId xmlns:p14="http://schemas.microsoft.com/office/powerpoint/2010/main" val="25563012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olour Image">
            <a:extLst>
              <a:ext uri="{FF2B5EF4-FFF2-40B4-BE49-F238E27FC236}">
                <a16:creationId xmlns:a16="http://schemas.microsoft.com/office/drawing/2014/main" id="{042A8DCE-1289-43CD-92AA-87A8DB77E59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74625"/>
            <a:ext cx="9144000" cy="47926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51307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00034" y="134506"/>
            <a:ext cx="8143932" cy="757130"/>
          </a:xfrm>
          <a:prstGeom prst="rect">
            <a:avLst/>
          </a:prstGeom>
        </p:spPr>
        <p:txBody>
          <a:bodyPr wrap="square">
            <a:spAutoFit/>
          </a:bodyPr>
          <a:lstStyle/>
          <a:p>
            <a:pPr algn="ctr">
              <a:lnSpc>
                <a:spcPct val="90000"/>
              </a:lnSpc>
            </a:pPr>
            <a:r>
              <a:rPr lang="en-US" sz="4800" b="1" dirty="0"/>
              <a:t>Nicene Creed</a:t>
            </a:r>
          </a:p>
        </p:txBody>
      </p:sp>
      <p:sp>
        <p:nvSpPr>
          <p:cNvPr id="4" name="Rectangle 3"/>
          <p:cNvSpPr/>
          <p:nvPr/>
        </p:nvSpPr>
        <p:spPr>
          <a:xfrm>
            <a:off x="143508" y="1033839"/>
            <a:ext cx="8856984" cy="3539430"/>
          </a:xfrm>
          <a:prstGeom prst="rect">
            <a:avLst/>
          </a:prstGeom>
        </p:spPr>
        <p:txBody>
          <a:bodyPr wrap="square">
            <a:spAutoFit/>
          </a:bodyPr>
          <a:lstStyle/>
          <a:p>
            <a:pPr algn="just" defTabSz="536575"/>
            <a:r>
              <a:rPr lang="en-AU" sz="3200" b="1" dirty="0">
                <a:latin typeface="Calibri" panose="020F0502020204030204" pitchFamily="34" charset="0"/>
                <a:cs typeface="Calibri" panose="020F0502020204030204" pitchFamily="34" charset="0"/>
              </a:rPr>
              <a:t>I believe in one God, the Father almighty, maker of heaven and earth, of all things visible and invisible. I believe in one Lord, Jesus Christ, the Only Begotten Son of God, born of the Father before all ages. God from God, Light from Light, true God from true God, begotten, not made, consubstantial with the Father; through Him all things were made.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9512" y="0"/>
            <a:ext cx="8572560" cy="5016758"/>
          </a:xfrm>
          <a:prstGeom prst="rect">
            <a:avLst/>
          </a:prstGeom>
        </p:spPr>
        <p:txBody>
          <a:bodyPr wrap="square">
            <a:spAutoFit/>
          </a:bodyPr>
          <a:lstStyle/>
          <a:p>
            <a:pPr algn="just" defTabSz="536575"/>
            <a:r>
              <a:rPr lang="en-AU" sz="3200" b="1" dirty="0">
                <a:latin typeface="Calibri" panose="020F0502020204030204" pitchFamily="34" charset="0"/>
                <a:cs typeface="Calibri" panose="020F0502020204030204" pitchFamily="34" charset="0"/>
              </a:rPr>
              <a:t>For us men and for our salvation. He came down from heaven, and by the Holy Spirit was incarnate of the Virgin Mary, and became man.</a:t>
            </a:r>
          </a:p>
          <a:p>
            <a:pPr algn="just" defTabSz="536575"/>
            <a:r>
              <a:rPr lang="en-AU" sz="3200" b="1" dirty="0">
                <a:latin typeface="Calibri" panose="020F0502020204030204" pitchFamily="34" charset="0"/>
                <a:cs typeface="Calibri" panose="020F0502020204030204" pitchFamily="34" charset="0"/>
              </a:rPr>
              <a:t>For our sake He was crucified under Pontius Pilate, He suffered death and was buried, and rose again on the third day in accordance with the Scriptures. He ascended into heaven and is seated at the right hand of the Father. He will come again in glory to judge the living and the dead, and His Kingdom will have no end.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9512" y="123478"/>
            <a:ext cx="8572560" cy="4524315"/>
          </a:xfrm>
          <a:prstGeom prst="rect">
            <a:avLst/>
          </a:prstGeom>
        </p:spPr>
        <p:txBody>
          <a:bodyPr wrap="square">
            <a:spAutoFit/>
          </a:bodyPr>
          <a:lstStyle/>
          <a:p>
            <a:pPr algn="just" defTabSz="536575"/>
            <a:r>
              <a:rPr lang="en-AU" sz="3200" b="1" dirty="0">
                <a:latin typeface="Calibri" panose="020F0502020204030204" pitchFamily="34" charset="0"/>
                <a:cs typeface="Calibri" panose="020F0502020204030204" pitchFamily="34" charset="0"/>
              </a:rPr>
              <a:t>I believe in the Holy Spirit, the Lord, the giver of life, who proceeds from the Father and the Son, who with the Father and the Son is adored and glorified, who has spoken through the prophets.</a:t>
            </a:r>
          </a:p>
          <a:p>
            <a:pPr algn="just" defTabSz="536575"/>
            <a:r>
              <a:rPr lang="en-AU" sz="3200" b="1" dirty="0">
                <a:latin typeface="Calibri" panose="020F0502020204030204" pitchFamily="34" charset="0"/>
                <a:cs typeface="Calibri" panose="020F0502020204030204" pitchFamily="34" charset="0"/>
              </a:rPr>
              <a:t>I believe in one, Holy, Catholic and Apostolic Church. I confess one Baptism for the forgiveness of sins and I look forward to the resurrection of the dead, and the life of the world to come. Amen</a:t>
            </a:r>
            <a:r>
              <a:rPr lang="en-AU" sz="3200" dirty="0">
                <a:latin typeface="Calibri" panose="020F0502020204030204" pitchFamily="34" charset="0"/>
                <a:cs typeface="Calibri" panose="020F0502020204030204" pitchFamily="34" charset="0"/>
              </a:rPr>
              <a:t>.</a:t>
            </a:r>
            <a:endParaRPr lang="en-US" sz="3200" dirty="0">
              <a:latin typeface="Calibri" panose="020F0502020204030204" pitchFamily="34" charset="0"/>
              <a:cs typeface="Calibri" panose="020F0502020204030204" pitchFamily="34"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9512" y="195486"/>
            <a:ext cx="5544616" cy="3708708"/>
          </a:xfrm>
          <a:prstGeom prst="rect">
            <a:avLst/>
          </a:prstGeom>
        </p:spPr>
        <p:txBody>
          <a:bodyPr wrap="square">
            <a:spAutoFit/>
          </a:bodyPr>
          <a:lstStyle/>
          <a:p>
            <a:pPr defTabSz="441325">
              <a:lnSpc>
                <a:spcPct val="150000"/>
              </a:lnSpc>
            </a:pPr>
            <a:r>
              <a:rPr lang="en-AU" sz="4000" b="1" i="1" dirty="0">
                <a:latin typeface="Monotype Corsiva" pitchFamily="66" charset="0"/>
              </a:rPr>
              <a:t>Reader:	We pray for…</a:t>
            </a:r>
          </a:p>
          <a:p>
            <a:pPr defTabSz="441325">
              <a:lnSpc>
                <a:spcPct val="150000"/>
              </a:lnSpc>
            </a:pPr>
            <a:r>
              <a:rPr lang="en-AU" sz="4000" b="1" i="1" dirty="0">
                <a:latin typeface="Monotype Corsiva" pitchFamily="66" charset="0"/>
              </a:rPr>
              <a:t> </a:t>
            </a:r>
          </a:p>
          <a:p>
            <a:pPr defTabSz="441325">
              <a:lnSpc>
                <a:spcPct val="150000"/>
              </a:lnSpc>
            </a:pPr>
            <a:r>
              <a:rPr lang="en-AU" sz="4000" b="1" i="1" dirty="0">
                <a:latin typeface="Monotype Corsiva" pitchFamily="66" charset="0"/>
              </a:rPr>
              <a:t>Let us pray to the Lord.</a:t>
            </a:r>
          </a:p>
          <a:p>
            <a:pPr defTabSz="441325">
              <a:lnSpc>
                <a:spcPct val="150000"/>
              </a:lnSpc>
            </a:pPr>
            <a:r>
              <a:rPr lang="en-AU" sz="4000" b="1" i="1" dirty="0">
                <a:solidFill>
                  <a:srgbClr val="0070C0"/>
                </a:solidFill>
                <a:latin typeface="Monotype Corsiva" pitchFamily="66" charset="0"/>
              </a:rPr>
              <a:t>People:	Lord hear our prayer.</a:t>
            </a:r>
          </a:p>
        </p:txBody>
      </p:sp>
      <p:pic>
        <p:nvPicPr>
          <p:cNvPr id="4" name="Picture 3">
            <a:extLst>
              <a:ext uri="{FF2B5EF4-FFF2-40B4-BE49-F238E27FC236}">
                <a16:creationId xmlns:a16="http://schemas.microsoft.com/office/drawing/2014/main" id="{B2D33300-DB5B-43F4-A2BE-CF32F54BED06}"/>
              </a:ext>
            </a:extLst>
          </p:cNvPr>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5861682" y="0"/>
            <a:ext cx="3282318" cy="5143500"/>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download (15).jpg"/>
          <p:cNvPicPr>
            <a:picLocks noChangeAspect="1"/>
          </p:cNvPicPr>
          <p:nvPr/>
        </p:nvPicPr>
        <p:blipFill>
          <a:blip r:embed="rId2"/>
          <a:stretch>
            <a:fillRect/>
          </a:stretch>
        </p:blipFill>
        <p:spPr>
          <a:xfrm>
            <a:off x="714348" y="535767"/>
            <a:ext cx="7715304" cy="4125544"/>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38186" y="703646"/>
            <a:ext cx="5715040" cy="369332"/>
          </a:xfrm>
          <a:prstGeom prst="rect">
            <a:avLst/>
          </a:prstGeom>
          <a:noFill/>
        </p:spPr>
        <p:txBody>
          <a:bodyPr wrap="square" rtlCol="0">
            <a:spAutoFit/>
          </a:bodyPr>
          <a:lstStyle/>
          <a:p>
            <a:endParaRPr lang="en-AU" dirty="0"/>
          </a:p>
        </p:txBody>
      </p:sp>
      <p:sp>
        <p:nvSpPr>
          <p:cNvPr id="5" name="TextBox 4"/>
          <p:cNvSpPr txBox="1"/>
          <p:nvPr/>
        </p:nvSpPr>
        <p:spPr>
          <a:xfrm>
            <a:off x="1285852" y="910817"/>
            <a:ext cx="3401059" cy="584775"/>
          </a:xfrm>
          <a:prstGeom prst="rect">
            <a:avLst/>
          </a:prstGeom>
          <a:noFill/>
        </p:spPr>
        <p:txBody>
          <a:bodyPr wrap="none" rtlCol="0">
            <a:spAutoFit/>
          </a:bodyPr>
          <a:lstStyle/>
          <a:p>
            <a:r>
              <a:rPr lang="en-AU" sz="3200" dirty="0"/>
              <a:t>OFFERTORY SONGS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Colour Image">
            <a:extLst>
              <a:ext uri="{FF2B5EF4-FFF2-40B4-BE49-F238E27FC236}">
                <a16:creationId xmlns:a16="http://schemas.microsoft.com/office/drawing/2014/main" id="{18C1EE2A-092B-4A17-AD3C-3692D6B6837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00250" y="0"/>
            <a:ext cx="5143500" cy="5143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46707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99592" y="107139"/>
            <a:ext cx="8211348" cy="830997"/>
          </a:xfrm>
          <a:prstGeom prst="rect">
            <a:avLst/>
          </a:prstGeom>
        </p:spPr>
        <p:txBody>
          <a:bodyPr wrap="square">
            <a:spAutoFit/>
          </a:bodyPr>
          <a:lstStyle/>
          <a:p>
            <a:pPr algn="ctr"/>
            <a:r>
              <a:rPr kumimoji="1" lang="en-AU" sz="4800" b="1" u="sng" dirty="0"/>
              <a:t>The Liturgy of the Eucharist</a:t>
            </a:r>
            <a:endParaRPr kumimoji="1" lang="en-US" sz="4800" b="1" u="sng" dirty="0"/>
          </a:p>
        </p:txBody>
      </p:sp>
      <p:sp>
        <p:nvSpPr>
          <p:cNvPr id="3" name="Rectangle 2"/>
          <p:cNvSpPr/>
          <p:nvPr/>
        </p:nvSpPr>
        <p:spPr>
          <a:xfrm>
            <a:off x="395536" y="1203598"/>
            <a:ext cx="8715404" cy="3539430"/>
          </a:xfrm>
          <a:prstGeom prst="rect">
            <a:avLst/>
          </a:prstGeom>
        </p:spPr>
        <p:txBody>
          <a:bodyPr wrap="square">
            <a:spAutoFit/>
          </a:bodyPr>
          <a:lstStyle/>
          <a:p>
            <a:pPr marL="1428750" indent="-1428750" eaLnBrk="0" hangingPunct="0"/>
            <a:r>
              <a:rPr kumimoji="1" lang="en-US" sz="3200" b="1" dirty="0">
                <a:latin typeface="Calibri" panose="020F0502020204030204" pitchFamily="34" charset="0"/>
                <a:cs typeface="Calibri" panose="020F0502020204030204" pitchFamily="34" charset="0"/>
              </a:rPr>
              <a:t>C:	Pray, brethren that my sacrifice and yours may be acceptable to God, the almighty Father.</a:t>
            </a:r>
          </a:p>
          <a:p>
            <a:pPr marL="1428750" indent="-1428750" eaLnBrk="0" hangingPunct="0"/>
            <a:r>
              <a:rPr kumimoji="1" lang="en-US" sz="3200" b="1" dirty="0">
                <a:solidFill>
                  <a:srgbClr val="0070C0"/>
                </a:solidFill>
                <a:latin typeface="Calibri" panose="020F0502020204030204" pitchFamily="34" charset="0"/>
                <a:cs typeface="Calibri" panose="020F0502020204030204" pitchFamily="34" charset="0"/>
              </a:rPr>
              <a:t>A: 	May the Lord accept the sacrifice at your hands for the praise and glory of his name, for our good the good of all his holy Church. </a:t>
            </a:r>
            <a:endParaRPr kumimoji="1" lang="en-AU" sz="3200" b="1" dirty="0">
              <a:solidFill>
                <a:srgbClr val="0070C0"/>
              </a:solidFill>
              <a:latin typeface="Calibri" panose="020F0502020204030204" pitchFamily="34" charset="0"/>
              <a:cs typeface="Calibri" panose="020F0502020204030204" pitchFamily="34"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4282" y="0"/>
            <a:ext cx="8143932" cy="712824"/>
          </a:xfrm>
          <a:prstGeom prst="rect">
            <a:avLst/>
          </a:prstGeom>
        </p:spPr>
        <p:txBody>
          <a:bodyPr wrap="square">
            <a:spAutoFit/>
          </a:bodyPr>
          <a:lstStyle/>
          <a:p>
            <a:pPr algn="ctr">
              <a:lnSpc>
                <a:spcPct val="120000"/>
              </a:lnSpc>
            </a:pPr>
            <a:r>
              <a:rPr kumimoji="1" lang="en-AU" sz="3600" b="1" u="sng" dirty="0"/>
              <a:t>The Eucharistic Prayer</a:t>
            </a:r>
            <a:endParaRPr kumimoji="1" lang="en-US" sz="3600" b="1" u="sng" dirty="0"/>
          </a:p>
        </p:txBody>
      </p:sp>
      <p:sp>
        <p:nvSpPr>
          <p:cNvPr id="3" name="Rectangle 2"/>
          <p:cNvSpPr/>
          <p:nvPr/>
        </p:nvSpPr>
        <p:spPr>
          <a:xfrm>
            <a:off x="1259632" y="915566"/>
            <a:ext cx="7776864" cy="3539430"/>
          </a:xfrm>
          <a:prstGeom prst="rect">
            <a:avLst/>
          </a:prstGeom>
        </p:spPr>
        <p:txBody>
          <a:bodyPr wrap="square">
            <a:spAutoFit/>
          </a:bodyPr>
          <a:lstStyle/>
          <a:p>
            <a:pPr marL="1428750" indent="-1428750" defTabSz="457200" eaLnBrk="0" hangingPunct="0"/>
            <a:r>
              <a:rPr lang="en-US" sz="3200" b="1" dirty="0">
                <a:latin typeface="Calibri" panose="020F0502020204030204" pitchFamily="34" charset="0"/>
                <a:cs typeface="Calibri" panose="020F0502020204030204" pitchFamily="34" charset="0"/>
              </a:rPr>
              <a:t>C:	The Lord be with you.</a:t>
            </a:r>
          </a:p>
          <a:p>
            <a:pPr marL="1428750" indent="-1428750" defTabSz="457200" eaLnBrk="0" hangingPunct="0"/>
            <a:r>
              <a:rPr lang="en-US" sz="3200" b="1" dirty="0">
                <a:solidFill>
                  <a:srgbClr val="0070C0"/>
                </a:solidFill>
                <a:latin typeface="Calibri" panose="020F0502020204030204" pitchFamily="34" charset="0"/>
                <a:cs typeface="Calibri" panose="020F0502020204030204" pitchFamily="34" charset="0"/>
              </a:rPr>
              <a:t>A:	And with your spirit.</a:t>
            </a:r>
          </a:p>
          <a:p>
            <a:pPr defTabSz="457200" eaLnBrk="0" hangingPunct="0"/>
            <a:r>
              <a:rPr lang="en-AU" sz="3200" b="1" dirty="0">
                <a:latin typeface="Calibri" panose="020F0502020204030204" pitchFamily="34" charset="0"/>
                <a:cs typeface="Calibri" panose="020F0502020204030204" pitchFamily="34" charset="0"/>
              </a:rPr>
              <a:t>C:	 		Lift up your hearts.</a:t>
            </a:r>
          </a:p>
          <a:p>
            <a:pPr defTabSz="457200" eaLnBrk="0" hangingPunct="0"/>
            <a:r>
              <a:rPr lang="en-US" sz="3200" b="1" dirty="0">
                <a:solidFill>
                  <a:srgbClr val="0070C0"/>
                </a:solidFill>
                <a:latin typeface="Calibri" panose="020F0502020204030204" pitchFamily="34" charset="0"/>
                <a:cs typeface="Calibri" panose="020F0502020204030204" pitchFamily="34" charset="0"/>
              </a:rPr>
              <a:t>A:			We lift them up to the Lord.</a:t>
            </a:r>
          </a:p>
          <a:p>
            <a:pPr defTabSz="457200" eaLnBrk="0" hangingPunct="0"/>
            <a:r>
              <a:rPr lang="en-AU" sz="3200" b="1" dirty="0">
                <a:latin typeface="Calibri" panose="020F0502020204030204" pitchFamily="34" charset="0"/>
                <a:cs typeface="Calibri" panose="020F0502020204030204" pitchFamily="34" charset="0"/>
              </a:rPr>
              <a:t>C:			Let us give thanks to the 							Lord our God.</a:t>
            </a:r>
          </a:p>
          <a:p>
            <a:pPr defTabSz="457200" eaLnBrk="0" hangingPunct="0"/>
            <a:r>
              <a:rPr lang="en-US" sz="3200" b="1" dirty="0">
                <a:solidFill>
                  <a:srgbClr val="0070C0"/>
                </a:solidFill>
                <a:latin typeface="Calibri" panose="020F0502020204030204" pitchFamily="34" charset="0"/>
                <a:cs typeface="Calibri" panose="020F0502020204030204" pitchFamily="34" charset="0"/>
              </a:rPr>
              <a:t>A:			It is right and just.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download (30).jpg"/>
          <p:cNvPicPr>
            <a:picLocks noChangeAspect="1"/>
          </p:cNvPicPr>
          <p:nvPr/>
        </p:nvPicPr>
        <p:blipFill>
          <a:blip r:embed="rId2"/>
          <a:stretch>
            <a:fillRect/>
          </a:stretch>
        </p:blipFill>
        <p:spPr>
          <a:xfrm>
            <a:off x="928662" y="750081"/>
            <a:ext cx="7429552" cy="3696917"/>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11560" y="64770"/>
            <a:ext cx="7715304" cy="1089529"/>
          </a:xfrm>
          <a:prstGeom prst="rect">
            <a:avLst/>
          </a:prstGeom>
        </p:spPr>
        <p:txBody>
          <a:bodyPr wrap="square">
            <a:spAutoFit/>
          </a:bodyPr>
          <a:lstStyle/>
          <a:p>
            <a:pPr algn="ctr">
              <a:lnSpc>
                <a:spcPct val="120000"/>
              </a:lnSpc>
            </a:pPr>
            <a:r>
              <a:rPr kumimoji="1" lang="en-AU" sz="5400" b="1" u="sng" dirty="0"/>
              <a:t>SANCTUS</a:t>
            </a:r>
          </a:p>
        </p:txBody>
      </p:sp>
      <p:sp>
        <p:nvSpPr>
          <p:cNvPr id="3" name="Rectangle 2"/>
          <p:cNvSpPr/>
          <p:nvPr/>
        </p:nvSpPr>
        <p:spPr>
          <a:xfrm>
            <a:off x="734376" y="1052765"/>
            <a:ext cx="8001056" cy="3416320"/>
          </a:xfrm>
          <a:prstGeom prst="rect">
            <a:avLst/>
          </a:prstGeom>
        </p:spPr>
        <p:txBody>
          <a:bodyPr wrap="square">
            <a:spAutoFit/>
          </a:bodyPr>
          <a:lstStyle/>
          <a:p>
            <a:pPr algn="ctr" eaLnBrk="0" hangingPunct="0"/>
            <a:r>
              <a:rPr kumimoji="1" lang="en-US" sz="3600" b="1" dirty="0">
                <a:latin typeface="Calibri" panose="020F0502020204030204" pitchFamily="34" charset="0"/>
                <a:cs typeface="Calibri" panose="020F0502020204030204" pitchFamily="34" charset="0"/>
              </a:rPr>
              <a:t>Holy, holy, holy Lord God of hosts. </a:t>
            </a:r>
          </a:p>
          <a:p>
            <a:pPr algn="ctr" eaLnBrk="0" hangingPunct="0"/>
            <a:r>
              <a:rPr kumimoji="1" lang="en-US" sz="3600" b="1" dirty="0">
                <a:latin typeface="Calibri" panose="020F0502020204030204" pitchFamily="34" charset="0"/>
                <a:cs typeface="Calibri" panose="020F0502020204030204" pitchFamily="34" charset="0"/>
              </a:rPr>
              <a:t>Heaven and earth are full of your glory </a:t>
            </a:r>
          </a:p>
          <a:p>
            <a:pPr algn="ctr" eaLnBrk="0" hangingPunct="0"/>
            <a:r>
              <a:rPr kumimoji="1" lang="en-US" sz="3600" b="1" dirty="0">
                <a:latin typeface="Calibri" panose="020F0502020204030204" pitchFamily="34" charset="0"/>
                <a:cs typeface="Calibri" panose="020F0502020204030204" pitchFamily="34" charset="0"/>
              </a:rPr>
              <a:t>Hosanna in the highest, </a:t>
            </a:r>
          </a:p>
          <a:p>
            <a:pPr algn="ctr" eaLnBrk="0" hangingPunct="0"/>
            <a:r>
              <a:rPr kumimoji="1" lang="en-US" sz="3600" b="1" dirty="0">
                <a:latin typeface="Calibri" panose="020F0502020204030204" pitchFamily="34" charset="0"/>
                <a:cs typeface="Calibri" panose="020F0502020204030204" pitchFamily="34" charset="0"/>
              </a:rPr>
              <a:t>blessed is he who comes in the name of the Lord</a:t>
            </a:r>
            <a:br>
              <a:rPr kumimoji="1" lang="en-US" sz="3600" b="1" dirty="0">
                <a:latin typeface="Calibri" panose="020F0502020204030204" pitchFamily="34" charset="0"/>
                <a:cs typeface="Calibri" panose="020F0502020204030204" pitchFamily="34" charset="0"/>
              </a:rPr>
            </a:br>
            <a:r>
              <a:rPr kumimoji="1" lang="en-US" sz="3600" b="1" dirty="0">
                <a:latin typeface="Calibri" panose="020F0502020204030204" pitchFamily="34" charset="0"/>
                <a:cs typeface="Calibri" panose="020F0502020204030204" pitchFamily="34" charset="0"/>
              </a:rPr>
              <a:t>Hosanna in the highest…</a:t>
            </a:r>
            <a:endParaRPr kumimoji="1" lang="en-AU" sz="3600" b="1" dirty="0">
              <a:latin typeface="Calibri" panose="020F0502020204030204" pitchFamily="34" charset="0"/>
              <a:cs typeface="Calibri" panose="020F0502020204030204" pitchFamily="34" charset="0"/>
            </a:endParaRPr>
          </a:p>
        </p:txBody>
      </p:sp>
      <p:pic>
        <p:nvPicPr>
          <p:cNvPr id="4" name="Picture 3" descr="0f9a772593462f4217d4ce68f7dac4da.jpg"/>
          <p:cNvPicPr>
            <a:picLocks noChangeAspect="1"/>
          </p:cNvPicPr>
          <p:nvPr/>
        </p:nvPicPr>
        <p:blipFill>
          <a:blip r:embed="rId2" cstate="print"/>
          <a:stretch>
            <a:fillRect/>
          </a:stretch>
        </p:blipFill>
        <p:spPr>
          <a:xfrm>
            <a:off x="7786710" y="0"/>
            <a:ext cx="1357290" cy="1017968"/>
          </a:xfrm>
          <a:prstGeom prst="rect">
            <a:avLst/>
          </a:prstGeom>
          <a:ln>
            <a:noFill/>
          </a:ln>
          <a:effectLst>
            <a:softEdge rad="112500"/>
          </a:effec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71472" y="428611"/>
            <a:ext cx="8072494" cy="1089529"/>
          </a:xfrm>
          <a:prstGeom prst="rect">
            <a:avLst/>
          </a:prstGeom>
        </p:spPr>
        <p:txBody>
          <a:bodyPr wrap="square">
            <a:spAutoFit/>
          </a:bodyPr>
          <a:lstStyle/>
          <a:p>
            <a:pPr algn="ctr">
              <a:lnSpc>
                <a:spcPct val="120000"/>
              </a:lnSpc>
            </a:pPr>
            <a:r>
              <a:rPr kumimoji="1" lang="en-AU" sz="5400" b="1" u="sng" dirty="0"/>
              <a:t>MYSTERY OF FAITH</a:t>
            </a:r>
          </a:p>
        </p:txBody>
      </p:sp>
      <p:sp>
        <p:nvSpPr>
          <p:cNvPr id="3" name="Rectangle 2"/>
          <p:cNvSpPr/>
          <p:nvPr/>
        </p:nvSpPr>
        <p:spPr>
          <a:xfrm>
            <a:off x="571472" y="1553759"/>
            <a:ext cx="7858180" cy="3416320"/>
          </a:xfrm>
          <a:prstGeom prst="rect">
            <a:avLst/>
          </a:prstGeom>
        </p:spPr>
        <p:txBody>
          <a:bodyPr wrap="square">
            <a:spAutoFit/>
          </a:bodyPr>
          <a:lstStyle/>
          <a:p>
            <a:pPr algn="ctr" eaLnBrk="0" hangingPunct="0">
              <a:lnSpc>
                <a:spcPct val="200000"/>
              </a:lnSpc>
            </a:pPr>
            <a:r>
              <a:rPr kumimoji="1" lang="en-AU" sz="3600" b="1" dirty="0">
                <a:cs typeface="Times New Roman" pitchFamily="18" charset="0"/>
              </a:rPr>
              <a:t>We proclaim your death O Lord</a:t>
            </a:r>
          </a:p>
          <a:p>
            <a:pPr algn="ctr" eaLnBrk="0" hangingPunct="0">
              <a:lnSpc>
                <a:spcPct val="200000"/>
              </a:lnSpc>
            </a:pPr>
            <a:r>
              <a:rPr kumimoji="1" lang="en-AU" sz="3600" b="1" dirty="0">
                <a:cs typeface="Times New Roman" pitchFamily="18" charset="0"/>
              </a:rPr>
              <a:t>And profess your resurrection</a:t>
            </a:r>
          </a:p>
          <a:p>
            <a:pPr algn="ctr" eaLnBrk="0" hangingPunct="0">
              <a:lnSpc>
                <a:spcPct val="200000"/>
              </a:lnSpc>
            </a:pPr>
            <a:r>
              <a:rPr kumimoji="1" lang="en-AU" sz="3600" b="1" dirty="0">
                <a:cs typeface="Times New Roman" pitchFamily="18" charset="0"/>
              </a:rPr>
              <a:t>Until you come again…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images (40).jpg"/>
          <p:cNvPicPr>
            <a:picLocks noChangeAspect="1"/>
          </p:cNvPicPr>
          <p:nvPr/>
        </p:nvPicPr>
        <p:blipFill>
          <a:blip r:embed="rId2"/>
          <a:stretch>
            <a:fillRect/>
          </a:stretch>
        </p:blipFill>
        <p:spPr>
          <a:xfrm>
            <a:off x="1547664" y="339502"/>
            <a:ext cx="5779696" cy="4536504"/>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00034" y="107139"/>
            <a:ext cx="8001056" cy="646331"/>
          </a:xfrm>
          <a:prstGeom prst="rect">
            <a:avLst/>
          </a:prstGeom>
        </p:spPr>
        <p:txBody>
          <a:bodyPr wrap="square">
            <a:spAutoFit/>
          </a:bodyPr>
          <a:lstStyle/>
          <a:p>
            <a:pPr algn="ctr" eaLnBrk="0" hangingPunct="0"/>
            <a:r>
              <a:rPr lang="en-US" sz="3600" b="1" u="sng" dirty="0">
                <a:cs typeface="Times New Roman" pitchFamily="18" charset="0"/>
              </a:rPr>
              <a:t>LORD’S PRAYER</a:t>
            </a:r>
          </a:p>
        </p:txBody>
      </p:sp>
      <p:sp>
        <p:nvSpPr>
          <p:cNvPr id="3" name="Rectangle 2"/>
          <p:cNvSpPr/>
          <p:nvPr/>
        </p:nvSpPr>
        <p:spPr>
          <a:xfrm>
            <a:off x="179512" y="753470"/>
            <a:ext cx="8784976" cy="3970318"/>
          </a:xfrm>
          <a:prstGeom prst="rect">
            <a:avLst/>
          </a:prstGeom>
        </p:spPr>
        <p:txBody>
          <a:bodyPr wrap="square">
            <a:spAutoFit/>
          </a:bodyPr>
          <a:lstStyle/>
          <a:p>
            <a:pPr defTabSz="404813"/>
            <a:r>
              <a:rPr lang="en-US" sz="3600" b="1" dirty="0">
                <a:latin typeface="Calibri" panose="020F0502020204030204" pitchFamily="34" charset="0"/>
                <a:cs typeface="Calibri" panose="020F0502020204030204" pitchFamily="34" charset="0"/>
              </a:rPr>
              <a:t>Our Father, who art in heaven hallowed be Thy name. Thy Kingdom come, Thy will be done, on earth as it is in Heaven. </a:t>
            </a:r>
          </a:p>
          <a:p>
            <a:pPr defTabSz="404813"/>
            <a:r>
              <a:rPr lang="en-US" sz="3600" b="1" dirty="0">
                <a:latin typeface="Calibri" panose="020F0502020204030204" pitchFamily="34" charset="0"/>
                <a:cs typeface="Calibri" panose="020F0502020204030204" pitchFamily="34" charset="0"/>
              </a:rPr>
              <a:t>Give us this day our daily bread. And forgive us our trespasses, as we forgive those who trespass against us. And lead us not into temptation, but deliver us from evil.  </a:t>
            </a:r>
          </a:p>
        </p:txBody>
      </p:sp>
      <p:sp>
        <p:nvSpPr>
          <p:cNvPr id="4" name="Rectangle 3"/>
          <p:cNvSpPr/>
          <p:nvPr/>
        </p:nvSpPr>
        <p:spPr>
          <a:xfrm>
            <a:off x="1" y="0"/>
            <a:ext cx="925253" cy="369332"/>
          </a:xfrm>
          <a:prstGeom prst="rect">
            <a:avLst/>
          </a:prstGeom>
        </p:spPr>
        <p:txBody>
          <a:bodyPr wrap="none">
            <a:spAutoFit/>
          </a:bodyPr>
          <a:lstStyle/>
          <a:p>
            <a:pPr eaLnBrk="0" hangingPunct="0">
              <a:spcBef>
                <a:spcPct val="50000"/>
              </a:spcBef>
            </a:pPr>
            <a:r>
              <a:rPr lang="en-AU" b="1" dirty="0">
                <a:latin typeface="Verdana" pitchFamily="34" charset="0"/>
              </a:rPr>
              <a:t>1 of 2</a:t>
            </a:r>
            <a:endParaRPr lang="en-US" b="1" dirty="0">
              <a:latin typeface="Verdana" pitchFamily="34" charset="0"/>
            </a:endParaRPr>
          </a:p>
        </p:txBody>
      </p:sp>
      <p:pic>
        <p:nvPicPr>
          <p:cNvPr id="5" name="Picture 4" descr="0f9a772593462f4217d4ce68f7dac4da.jpg"/>
          <p:cNvPicPr>
            <a:picLocks noChangeAspect="1"/>
          </p:cNvPicPr>
          <p:nvPr/>
        </p:nvPicPr>
        <p:blipFill>
          <a:blip r:embed="rId2" cstate="print"/>
          <a:stretch>
            <a:fillRect/>
          </a:stretch>
        </p:blipFill>
        <p:spPr>
          <a:xfrm>
            <a:off x="7858148" y="0"/>
            <a:ext cx="1285852" cy="964389"/>
          </a:xfrm>
          <a:prstGeom prst="rect">
            <a:avLst/>
          </a:prstGeom>
          <a:ln>
            <a:noFill/>
          </a:ln>
          <a:effectLst>
            <a:softEdge rad="112500"/>
          </a:effec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 y="0"/>
            <a:ext cx="925253" cy="369332"/>
          </a:xfrm>
          <a:prstGeom prst="rect">
            <a:avLst/>
          </a:prstGeom>
        </p:spPr>
        <p:txBody>
          <a:bodyPr wrap="none">
            <a:spAutoFit/>
          </a:bodyPr>
          <a:lstStyle/>
          <a:p>
            <a:pPr eaLnBrk="0" hangingPunct="0">
              <a:spcBef>
                <a:spcPct val="50000"/>
              </a:spcBef>
            </a:pPr>
            <a:r>
              <a:rPr lang="en-AU" b="1" dirty="0">
                <a:latin typeface="Verdana" pitchFamily="34" charset="0"/>
              </a:rPr>
              <a:t>2 of 2</a:t>
            </a:r>
            <a:endParaRPr lang="en-US" b="1" dirty="0">
              <a:latin typeface="Verdana" pitchFamily="34" charset="0"/>
            </a:endParaRPr>
          </a:p>
        </p:txBody>
      </p:sp>
      <p:sp>
        <p:nvSpPr>
          <p:cNvPr id="4" name="Rectangle 3"/>
          <p:cNvSpPr/>
          <p:nvPr/>
        </p:nvSpPr>
        <p:spPr>
          <a:xfrm>
            <a:off x="561431" y="915566"/>
            <a:ext cx="8143932" cy="1754326"/>
          </a:xfrm>
          <a:prstGeom prst="rect">
            <a:avLst/>
          </a:prstGeom>
        </p:spPr>
        <p:txBody>
          <a:bodyPr wrap="square">
            <a:spAutoFit/>
          </a:bodyPr>
          <a:lstStyle/>
          <a:p>
            <a:pPr eaLnBrk="0" hangingPunct="0"/>
            <a:r>
              <a:rPr kumimoji="1" lang="en-AU" sz="3600" b="1" dirty="0">
                <a:latin typeface="Calibri" panose="020F0502020204030204" pitchFamily="34" charset="0"/>
                <a:cs typeface="Calibri" panose="020F0502020204030204" pitchFamily="34" charset="0"/>
              </a:rPr>
              <a:t>For thy Kingdom, the Power and the Glory are Yours</a:t>
            </a:r>
          </a:p>
          <a:p>
            <a:pPr eaLnBrk="0" hangingPunct="0"/>
            <a:r>
              <a:rPr kumimoji="1" lang="en-AU" sz="3600" b="1" dirty="0">
                <a:latin typeface="Calibri" panose="020F0502020204030204" pitchFamily="34" charset="0"/>
                <a:cs typeface="Calibri" panose="020F0502020204030204" pitchFamily="34" charset="0"/>
              </a:rPr>
              <a:t>Now and forever.</a:t>
            </a:r>
          </a:p>
        </p:txBody>
      </p:sp>
      <p:pic>
        <p:nvPicPr>
          <p:cNvPr id="5" name="Picture 4" descr="images (79).jpg"/>
          <p:cNvPicPr>
            <a:picLocks noChangeAspect="1"/>
          </p:cNvPicPr>
          <p:nvPr/>
        </p:nvPicPr>
        <p:blipFill>
          <a:blip r:embed="rId2"/>
          <a:stretch>
            <a:fillRect/>
          </a:stretch>
        </p:blipFill>
        <p:spPr>
          <a:xfrm>
            <a:off x="6876256" y="2946307"/>
            <a:ext cx="1847850" cy="185737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71472" y="267494"/>
            <a:ext cx="8001056" cy="4524315"/>
          </a:xfrm>
          <a:prstGeom prst="rect">
            <a:avLst/>
          </a:prstGeom>
        </p:spPr>
        <p:txBody>
          <a:bodyPr wrap="square">
            <a:spAutoFit/>
          </a:bodyPr>
          <a:lstStyle/>
          <a:p>
            <a:pPr marL="1428750" indent="-1428750" defTabSz="457200" eaLnBrk="0" hangingPunct="0"/>
            <a:r>
              <a:rPr lang="en-US" sz="3600" b="1" dirty="0">
                <a:latin typeface="Calibri" panose="020F0502020204030204" pitchFamily="34" charset="0"/>
                <a:cs typeface="Calibri" panose="020F0502020204030204" pitchFamily="34" charset="0"/>
              </a:rPr>
              <a:t>C:	Lord Jesus Christ, who said to your Apostles…..</a:t>
            </a:r>
          </a:p>
          <a:p>
            <a:pPr marL="1428750" indent="-1428750" defTabSz="457200" eaLnBrk="0" hangingPunct="0"/>
            <a:r>
              <a:rPr lang="en-US" sz="3600" b="1" dirty="0">
                <a:latin typeface="Calibri" panose="020F0502020204030204" pitchFamily="34" charset="0"/>
                <a:cs typeface="Calibri" panose="020F0502020204030204" pitchFamily="34" charset="0"/>
              </a:rPr>
              <a:t>	….Who live and reign for ever and ever</a:t>
            </a:r>
          </a:p>
          <a:p>
            <a:pPr marL="1428750" indent="-1428750" defTabSz="457200" eaLnBrk="0" hangingPunct="0"/>
            <a:r>
              <a:rPr lang="en-US" sz="3600" b="1" dirty="0">
                <a:solidFill>
                  <a:srgbClr val="0070C0"/>
                </a:solidFill>
                <a:latin typeface="Calibri" panose="020F0502020204030204" pitchFamily="34" charset="0"/>
                <a:cs typeface="Calibri" panose="020F0502020204030204" pitchFamily="34" charset="0"/>
              </a:rPr>
              <a:t>A:	Amen</a:t>
            </a:r>
          </a:p>
          <a:p>
            <a:pPr marL="1428750" indent="-1428750" defTabSz="457200" eaLnBrk="0" hangingPunct="0"/>
            <a:r>
              <a:rPr lang="en-US" sz="3600" b="1" dirty="0">
                <a:latin typeface="Calibri" panose="020F0502020204030204" pitchFamily="34" charset="0"/>
                <a:cs typeface="Calibri" panose="020F0502020204030204" pitchFamily="34" charset="0"/>
              </a:rPr>
              <a:t>C:	The peace of the Lord be with you always.</a:t>
            </a:r>
          </a:p>
          <a:p>
            <a:pPr marL="1428750" indent="-1428750" defTabSz="457200" eaLnBrk="0" hangingPunct="0"/>
            <a:r>
              <a:rPr lang="en-US" sz="3600" b="1" dirty="0">
                <a:solidFill>
                  <a:srgbClr val="0070C0"/>
                </a:solidFill>
                <a:latin typeface="Calibri" panose="020F0502020204030204" pitchFamily="34" charset="0"/>
                <a:cs typeface="Calibri" panose="020F0502020204030204" pitchFamily="34" charset="0"/>
              </a:rPr>
              <a:t>A:	And with your spirit.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download (28).jpg"/>
          <p:cNvPicPr>
            <a:picLocks noChangeAspect="1"/>
          </p:cNvPicPr>
          <p:nvPr/>
        </p:nvPicPr>
        <p:blipFill>
          <a:blip r:embed="rId2"/>
          <a:stretch>
            <a:fillRect/>
          </a:stretch>
        </p:blipFill>
        <p:spPr>
          <a:xfrm>
            <a:off x="1475656" y="627534"/>
            <a:ext cx="5948757" cy="374441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1520" y="195486"/>
            <a:ext cx="8001056" cy="4524315"/>
          </a:xfrm>
          <a:prstGeom prst="rect">
            <a:avLst/>
          </a:prstGeom>
        </p:spPr>
        <p:txBody>
          <a:bodyPr wrap="square">
            <a:spAutoFit/>
          </a:bodyPr>
          <a:lstStyle/>
          <a:p>
            <a:pPr marL="1619250" indent="-1619250" defTabSz="457200" eaLnBrk="0" hangingPunct="0"/>
            <a:r>
              <a:rPr lang="en-US" sz="3600" b="1" dirty="0">
                <a:latin typeface="Calibri" panose="020F0502020204030204" pitchFamily="34" charset="0"/>
                <a:cs typeface="Calibri" panose="020F0502020204030204" pitchFamily="34" charset="0"/>
              </a:rPr>
              <a:t>C:	In the name of the Father, and of the Son and of the Holy Spirit.</a:t>
            </a:r>
          </a:p>
          <a:p>
            <a:pPr marL="1619250" indent="-1619250" defTabSz="457200" eaLnBrk="0" hangingPunct="0"/>
            <a:r>
              <a:rPr lang="en-US" sz="3600" b="1" dirty="0">
                <a:solidFill>
                  <a:srgbClr val="0070C0"/>
                </a:solidFill>
                <a:latin typeface="Calibri" panose="020F0502020204030204" pitchFamily="34" charset="0"/>
                <a:cs typeface="Calibri" panose="020F0502020204030204" pitchFamily="34" charset="0"/>
              </a:rPr>
              <a:t>A:	Amen</a:t>
            </a:r>
            <a:endParaRPr lang="en-US" sz="3600" dirty="0">
              <a:solidFill>
                <a:srgbClr val="FFFF00"/>
              </a:solidFill>
              <a:latin typeface="Calibri" panose="020F0502020204030204" pitchFamily="34" charset="0"/>
              <a:cs typeface="Calibri" panose="020F0502020204030204" pitchFamily="34" charset="0"/>
            </a:endParaRPr>
          </a:p>
          <a:p>
            <a:pPr marL="1619250" indent="-1619250" defTabSz="457200" eaLnBrk="0" hangingPunct="0"/>
            <a:r>
              <a:rPr lang="en-US" sz="3600" b="1" dirty="0">
                <a:latin typeface="Calibri" panose="020F0502020204030204" pitchFamily="34" charset="0"/>
                <a:cs typeface="Calibri" panose="020F0502020204030204" pitchFamily="34" charset="0"/>
              </a:rPr>
              <a:t>C:	The grace of our Lord Jesus Christ, and the love of God, and the communion of the Holy Spirit be with you all.</a:t>
            </a:r>
          </a:p>
          <a:p>
            <a:pPr marL="1619250" indent="-1619250" defTabSz="457200" eaLnBrk="0" hangingPunct="0"/>
            <a:r>
              <a:rPr lang="en-US" sz="3600" b="1" dirty="0">
                <a:solidFill>
                  <a:srgbClr val="0070C0"/>
                </a:solidFill>
                <a:latin typeface="Calibri" panose="020F0502020204030204" pitchFamily="34" charset="0"/>
                <a:cs typeface="Calibri" panose="020F0502020204030204" pitchFamily="34" charset="0"/>
              </a:rPr>
              <a:t>A:	And with your Spirit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42910" y="-160753"/>
            <a:ext cx="7786742" cy="1089529"/>
          </a:xfrm>
          <a:prstGeom prst="rect">
            <a:avLst/>
          </a:prstGeom>
        </p:spPr>
        <p:txBody>
          <a:bodyPr wrap="square">
            <a:spAutoFit/>
          </a:bodyPr>
          <a:lstStyle/>
          <a:p>
            <a:pPr algn="ctr">
              <a:lnSpc>
                <a:spcPct val="120000"/>
              </a:lnSpc>
            </a:pPr>
            <a:r>
              <a:rPr kumimoji="1" lang="en-AU" sz="5400" b="1" u="sng" dirty="0"/>
              <a:t>Lamb of God</a:t>
            </a:r>
          </a:p>
        </p:txBody>
      </p:sp>
      <p:sp>
        <p:nvSpPr>
          <p:cNvPr id="3" name="Rectangle 2"/>
          <p:cNvSpPr/>
          <p:nvPr/>
        </p:nvSpPr>
        <p:spPr>
          <a:xfrm>
            <a:off x="642910" y="1088838"/>
            <a:ext cx="7858180" cy="3416320"/>
          </a:xfrm>
          <a:prstGeom prst="rect">
            <a:avLst/>
          </a:prstGeom>
        </p:spPr>
        <p:txBody>
          <a:bodyPr wrap="square">
            <a:spAutoFit/>
          </a:bodyPr>
          <a:lstStyle/>
          <a:p>
            <a:pPr eaLnBrk="0" hangingPunct="0"/>
            <a:r>
              <a:rPr kumimoji="1" lang="en-US" sz="3600" b="1" dirty="0">
                <a:latin typeface="Calibri" panose="020F0502020204030204" pitchFamily="34" charset="0"/>
                <a:cs typeface="Calibri" panose="020F0502020204030204" pitchFamily="34" charset="0"/>
              </a:rPr>
              <a:t>Lamb of God, you take away the sins of the world, Have mercy on us.</a:t>
            </a:r>
          </a:p>
          <a:p>
            <a:pPr eaLnBrk="0" hangingPunct="0"/>
            <a:r>
              <a:rPr kumimoji="1" lang="en-US" sz="3600" b="1" dirty="0">
                <a:latin typeface="Calibri" panose="020F0502020204030204" pitchFamily="34" charset="0"/>
                <a:cs typeface="Calibri" panose="020F0502020204030204" pitchFamily="34" charset="0"/>
              </a:rPr>
              <a:t>Lamb of God, you take away the sins of the world, Have mercy on us.</a:t>
            </a:r>
          </a:p>
          <a:p>
            <a:pPr eaLnBrk="0" hangingPunct="0"/>
            <a:r>
              <a:rPr kumimoji="1" lang="en-US" sz="3600" b="1" dirty="0">
                <a:latin typeface="Calibri" panose="020F0502020204030204" pitchFamily="34" charset="0"/>
                <a:cs typeface="Calibri" panose="020F0502020204030204" pitchFamily="34" charset="0"/>
              </a:rPr>
              <a:t>Lamb of God, you take away the sins of the </a:t>
            </a:r>
            <a:r>
              <a:rPr kumimoji="1" lang="en-US" sz="3600" b="1" dirty="0" err="1">
                <a:latin typeface="Calibri" panose="020F0502020204030204" pitchFamily="34" charset="0"/>
                <a:cs typeface="Calibri" panose="020F0502020204030204" pitchFamily="34" charset="0"/>
              </a:rPr>
              <a:t>world,Grant</a:t>
            </a:r>
            <a:r>
              <a:rPr kumimoji="1" lang="en-US" sz="3600" b="1" dirty="0">
                <a:latin typeface="Calibri" panose="020F0502020204030204" pitchFamily="34" charset="0"/>
                <a:cs typeface="Calibri" panose="020F0502020204030204" pitchFamily="34" charset="0"/>
              </a:rPr>
              <a:t> us peace…</a:t>
            </a:r>
          </a:p>
        </p:txBody>
      </p:sp>
      <p:pic>
        <p:nvPicPr>
          <p:cNvPr id="5" name="Picture 4" descr="images (7).jpg"/>
          <p:cNvPicPr>
            <a:picLocks noChangeAspect="1"/>
          </p:cNvPicPr>
          <p:nvPr/>
        </p:nvPicPr>
        <p:blipFill>
          <a:blip r:embed="rId2"/>
          <a:stretch>
            <a:fillRect/>
          </a:stretch>
        </p:blipFill>
        <p:spPr>
          <a:xfrm>
            <a:off x="7643834" y="4254074"/>
            <a:ext cx="1500166" cy="889426"/>
          </a:xfrm>
          <a:prstGeom prst="rect">
            <a:avLst/>
          </a:prstGeom>
          <a:ln>
            <a:noFill/>
          </a:ln>
          <a:effectLst>
            <a:softEdge rad="112500"/>
          </a:effec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11560" y="411510"/>
            <a:ext cx="8072494" cy="4524315"/>
          </a:xfrm>
          <a:prstGeom prst="rect">
            <a:avLst/>
          </a:prstGeom>
        </p:spPr>
        <p:txBody>
          <a:bodyPr wrap="square">
            <a:spAutoFit/>
          </a:bodyPr>
          <a:lstStyle/>
          <a:p>
            <a:pPr marL="1428750" indent="-1428750" defTabSz="457200" eaLnBrk="0" hangingPunct="0"/>
            <a:r>
              <a:rPr lang="en-US" sz="3600" b="1" dirty="0">
                <a:latin typeface="Calibri" panose="020F0502020204030204" pitchFamily="34" charset="0"/>
                <a:cs typeface="Calibri" panose="020F0502020204030204" pitchFamily="34" charset="0"/>
              </a:rPr>
              <a:t>C:	Behold the Lamb of God, behold him who takes away the sins of the world.  Blessed are those called to the supper of the lamb.</a:t>
            </a:r>
          </a:p>
          <a:p>
            <a:pPr marL="1428750" indent="-1428750" defTabSz="457200" eaLnBrk="0" hangingPunct="0"/>
            <a:r>
              <a:rPr lang="en-US" sz="3600" b="1" dirty="0">
                <a:solidFill>
                  <a:srgbClr val="0070C0"/>
                </a:solidFill>
                <a:latin typeface="Calibri" panose="020F0502020204030204" pitchFamily="34" charset="0"/>
                <a:cs typeface="Calibri" panose="020F0502020204030204" pitchFamily="34" charset="0"/>
              </a:rPr>
              <a:t>A:	Lord, I am not worthy that you should enter under my roof, but only say the word and my soul shall be healed.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images (22).jpg"/>
          <p:cNvPicPr>
            <a:picLocks noChangeAspect="1"/>
          </p:cNvPicPr>
          <p:nvPr/>
        </p:nvPicPr>
        <p:blipFill>
          <a:blip r:embed="rId2"/>
          <a:stretch>
            <a:fillRect/>
          </a:stretch>
        </p:blipFill>
        <p:spPr>
          <a:xfrm>
            <a:off x="2195736" y="1383617"/>
            <a:ext cx="3796459" cy="2376265"/>
          </a:xfrm>
          <a:prstGeom prst="rect">
            <a:avLst/>
          </a:prstGeom>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857356" y="1339445"/>
            <a:ext cx="4344266" cy="646331"/>
          </a:xfrm>
          <a:prstGeom prst="rect">
            <a:avLst/>
          </a:prstGeom>
          <a:noFill/>
        </p:spPr>
        <p:txBody>
          <a:bodyPr wrap="none" rtlCol="0">
            <a:spAutoFit/>
          </a:bodyPr>
          <a:lstStyle/>
          <a:p>
            <a:r>
              <a:rPr lang="en-AU" sz="3600" b="1" u="sng" dirty="0"/>
              <a:t>COMMUNION SONGS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olour Image">
            <a:extLst>
              <a:ext uri="{FF2B5EF4-FFF2-40B4-BE49-F238E27FC236}">
                <a16:creationId xmlns:a16="http://schemas.microsoft.com/office/drawing/2014/main" id="{3B27DF1E-9B2E-4125-936A-E64E9F17F4A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00250" y="0"/>
            <a:ext cx="5143500" cy="51435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42910" y="-107175"/>
            <a:ext cx="7929618" cy="904863"/>
          </a:xfrm>
          <a:prstGeom prst="rect">
            <a:avLst/>
          </a:prstGeom>
        </p:spPr>
        <p:txBody>
          <a:bodyPr wrap="square">
            <a:spAutoFit/>
          </a:bodyPr>
          <a:lstStyle/>
          <a:p>
            <a:pPr algn="ctr">
              <a:lnSpc>
                <a:spcPct val="120000"/>
              </a:lnSpc>
            </a:pPr>
            <a:r>
              <a:rPr kumimoji="1" lang="en-AU" sz="4400" b="1" u="sng" dirty="0"/>
              <a:t>CONCLUDING RITES</a:t>
            </a:r>
            <a:endParaRPr kumimoji="1" lang="en-US" sz="4400" b="1" u="sng" dirty="0"/>
          </a:p>
        </p:txBody>
      </p:sp>
      <p:sp>
        <p:nvSpPr>
          <p:cNvPr id="3" name="Rectangle 2"/>
          <p:cNvSpPr/>
          <p:nvPr/>
        </p:nvSpPr>
        <p:spPr>
          <a:xfrm>
            <a:off x="971600" y="619185"/>
            <a:ext cx="7814102" cy="4524315"/>
          </a:xfrm>
          <a:prstGeom prst="rect">
            <a:avLst/>
          </a:prstGeom>
        </p:spPr>
        <p:txBody>
          <a:bodyPr wrap="square">
            <a:spAutoFit/>
          </a:bodyPr>
          <a:lstStyle/>
          <a:p>
            <a:pPr marL="1428750" indent="-1428750" defTabSz="457200" eaLnBrk="0" hangingPunct="0"/>
            <a:r>
              <a:rPr lang="en-US" sz="3600" b="1" dirty="0">
                <a:latin typeface="Calibri" panose="020F0502020204030204" pitchFamily="34" charset="0"/>
                <a:cs typeface="Calibri" panose="020F0502020204030204" pitchFamily="34" charset="0"/>
              </a:rPr>
              <a:t>C:	The Lord be with you.</a:t>
            </a:r>
          </a:p>
          <a:p>
            <a:pPr marL="1428750" indent="-1428750" defTabSz="457200" eaLnBrk="0" hangingPunct="0"/>
            <a:r>
              <a:rPr lang="en-US" sz="3600" b="1" dirty="0">
                <a:solidFill>
                  <a:srgbClr val="0070C0"/>
                </a:solidFill>
                <a:latin typeface="Calibri" panose="020F0502020204030204" pitchFamily="34" charset="0"/>
                <a:cs typeface="Calibri" panose="020F0502020204030204" pitchFamily="34" charset="0"/>
              </a:rPr>
              <a:t>A :	And with your spirit</a:t>
            </a:r>
          </a:p>
          <a:p>
            <a:pPr marL="1428750" indent="-1428750" defTabSz="457200" eaLnBrk="0" hangingPunct="0"/>
            <a:r>
              <a:rPr lang="en-US" sz="3600" b="1" dirty="0">
                <a:latin typeface="Calibri" panose="020F0502020204030204" pitchFamily="34" charset="0"/>
                <a:cs typeface="Calibri" panose="020F0502020204030204" pitchFamily="34" charset="0"/>
              </a:rPr>
              <a:t>C: 	May Almighty God Bless Us, Father and Son and Holy Spirit</a:t>
            </a:r>
          </a:p>
          <a:p>
            <a:pPr marL="1428750" indent="-1428750" defTabSz="457200" eaLnBrk="0" hangingPunct="0"/>
            <a:r>
              <a:rPr lang="en-US" sz="3600" b="1" dirty="0">
                <a:solidFill>
                  <a:srgbClr val="0070C0"/>
                </a:solidFill>
                <a:latin typeface="Calibri" panose="020F0502020204030204" pitchFamily="34" charset="0"/>
                <a:cs typeface="Calibri" panose="020F0502020204030204" pitchFamily="34" charset="0"/>
              </a:rPr>
              <a:t>A:	Amen.</a:t>
            </a:r>
          </a:p>
          <a:p>
            <a:pPr marL="1428750" indent="-1428750" defTabSz="457200" eaLnBrk="0" hangingPunct="0"/>
            <a:r>
              <a:rPr lang="en-US" sz="3600" b="1" dirty="0">
                <a:latin typeface="Calibri" panose="020F0502020204030204" pitchFamily="34" charset="0"/>
                <a:cs typeface="Calibri" panose="020F0502020204030204" pitchFamily="34" charset="0"/>
              </a:rPr>
              <a:t>C:	Go in Peace, glorifying the Lord by your life.</a:t>
            </a:r>
          </a:p>
          <a:p>
            <a:pPr marL="1428750" indent="-1428750" defTabSz="457200" eaLnBrk="0" hangingPunct="0"/>
            <a:r>
              <a:rPr lang="en-US" sz="3600" b="1" dirty="0">
                <a:solidFill>
                  <a:srgbClr val="0070C0"/>
                </a:solidFill>
                <a:latin typeface="Calibri" panose="020F0502020204030204" pitchFamily="34" charset="0"/>
                <a:cs typeface="Calibri" panose="020F0502020204030204" pitchFamily="34" charset="0"/>
              </a:rPr>
              <a:t>A: 	Thanks Be to God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714613" y="1500181"/>
            <a:ext cx="2752677" cy="646331"/>
          </a:xfrm>
          <a:prstGeom prst="rect">
            <a:avLst/>
          </a:prstGeom>
        </p:spPr>
        <p:txBody>
          <a:bodyPr wrap="none">
            <a:spAutoFit/>
          </a:bodyPr>
          <a:lstStyle/>
          <a:p>
            <a:r>
              <a:rPr lang="en-AU" sz="3600" b="1" u="sng" dirty="0"/>
              <a:t>FINAL SONGS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3425" y="267494"/>
            <a:ext cx="8856984" cy="4182683"/>
          </a:xfrm>
          <a:prstGeom prst="rect">
            <a:avLst/>
          </a:prstGeom>
        </p:spPr>
        <p:txBody>
          <a:bodyPr wrap="square">
            <a:spAutoFit/>
          </a:bodyPr>
          <a:lstStyle/>
          <a:p>
            <a:pPr marL="536575" indent="-536575" algn="ctr" eaLnBrk="0" hangingPunct="0">
              <a:lnSpc>
                <a:spcPct val="140000"/>
              </a:lnSpc>
              <a:spcBef>
                <a:spcPct val="20000"/>
              </a:spcBef>
              <a:buClr>
                <a:srgbClr val="000000"/>
              </a:buClr>
              <a:tabLst>
                <a:tab pos="536575" algn="l"/>
              </a:tabLst>
            </a:pPr>
            <a:r>
              <a:rPr lang="en-AU" sz="3200" b="1" u="sng" dirty="0"/>
              <a:t>PENITENTIAL ACT</a:t>
            </a:r>
          </a:p>
          <a:p>
            <a:pPr indent="-536575" eaLnBrk="0" fontAlgn="auto" hangingPunct="0">
              <a:spcBef>
                <a:spcPts val="600"/>
              </a:spcBef>
              <a:spcAft>
                <a:spcPts val="0"/>
              </a:spcAft>
              <a:buClr>
                <a:srgbClr val="000000"/>
              </a:buClr>
              <a:tabLst>
                <a:tab pos="536575" algn="l"/>
              </a:tabLst>
            </a:pPr>
            <a:r>
              <a:rPr kumimoji="1" lang="en-US" sz="3600" b="1" dirty="0">
                <a:latin typeface="Calibri" panose="020F0502020204030204" pitchFamily="34" charset="0"/>
                <a:cs typeface="Calibri" panose="020F0502020204030204" pitchFamily="34" charset="0"/>
              </a:rPr>
              <a:t>I confess to Almighty God, And to you, my brothers and sisters, That I have greatly sinned, in my thoughts and in my words, In what I have done and in what have failed to do. Through my fault, through my fault, Through my most grievous fault; </a:t>
            </a:r>
            <a:endParaRPr kumimoji="1" lang="en-US" sz="3600" b="1" dirty="0">
              <a:solidFill>
                <a:srgbClr val="FFFFFF"/>
              </a:solidFill>
              <a:latin typeface="Calibri" panose="020F0502020204030204" pitchFamily="34" charset="0"/>
              <a:cs typeface="Calibri" panose="020F0502020204030204" pitchFamily="34" charset="0"/>
            </a:endParaRPr>
          </a:p>
        </p:txBody>
      </p:sp>
      <p:sp>
        <p:nvSpPr>
          <p:cNvPr id="5" name="Text Box 4"/>
          <p:cNvSpPr txBox="1">
            <a:spLocks noChangeArrowheads="1"/>
          </p:cNvSpPr>
          <p:nvPr/>
        </p:nvSpPr>
        <p:spPr bwMode="auto">
          <a:xfrm>
            <a:off x="8" y="126"/>
            <a:ext cx="920742" cy="338554"/>
          </a:xfrm>
          <a:prstGeom prst="rect">
            <a:avLst/>
          </a:prstGeom>
          <a:noFill/>
          <a:ln w="9525">
            <a:noFill/>
            <a:miter lim="800000"/>
            <a:headEnd/>
            <a:tailEnd/>
          </a:ln>
        </p:spPr>
        <p:txBody>
          <a:bodyPr wrap="square">
            <a:spAutoFit/>
          </a:bodyPr>
          <a:lstStyle/>
          <a:p>
            <a:pPr eaLnBrk="0" hangingPunct="0">
              <a:spcBef>
                <a:spcPct val="50000"/>
              </a:spcBef>
            </a:pPr>
            <a:r>
              <a:rPr lang="en-AU" sz="1600" b="1" dirty="0">
                <a:latin typeface="Verdana" pitchFamily="34" charset="0"/>
              </a:rPr>
              <a:t>1 of 2</a:t>
            </a:r>
            <a:endParaRPr lang="en-US" sz="1600" b="1" dirty="0">
              <a:latin typeface="Verdana"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 y="0"/>
            <a:ext cx="925253" cy="369332"/>
          </a:xfrm>
          <a:prstGeom prst="rect">
            <a:avLst/>
          </a:prstGeom>
        </p:spPr>
        <p:txBody>
          <a:bodyPr wrap="none">
            <a:spAutoFit/>
          </a:bodyPr>
          <a:lstStyle/>
          <a:p>
            <a:pPr eaLnBrk="0" hangingPunct="0">
              <a:spcBef>
                <a:spcPct val="50000"/>
              </a:spcBef>
            </a:pPr>
            <a:r>
              <a:rPr lang="en-AU" b="1" dirty="0">
                <a:latin typeface="Verdana" pitchFamily="34" charset="0"/>
              </a:rPr>
              <a:t>2 of 2</a:t>
            </a:r>
            <a:endParaRPr lang="en-US" b="1" dirty="0">
              <a:latin typeface="Verdana" pitchFamily="34" charset="0"/>
            </a:endParaRPr>
          </a:p>
        </p:txBody>
      </p:sp>
      <p:sp>
        <p:nvSpPr>
          <p:cNvPr id="3" name="Rectangle 2"/>
          <p:cNvSpPr/>
          <p:nvPr/>
        </p:nvSpPr>
        <p:spPr>
          <a:xfrm>
            <a:off x="500034" y="0"/>
            <a:ext cx="8215370" cy="874214"/>
          </a:xfrm>
          <a:prstGeom prst="rect">
            <a:avLst/>
          </a:prstGeom>
        </p:spPr>
        <p:txBody>
          <a:bodyPr wrap="square">
            <a:spAutoFit/>
          </a:bodyPr>
          <a:lstStyle/>
          <a:p>
            <a:pPr marL="536575" indent="-536575" eaLnBrk="0" fontAlgn="auto" hangingPunct="0">
              <a:lnSpc>
                <a:spcPct val="140000"/>
              </a:lnSpc>
              <a:spcBef>
                <a:spcPct val="20000"/>
              </a:spcBef>
              <a:spcAft>
                <a:spcPts val="0"/>
              </a:spcAft>
              <a:buClr>
                <a:srgbClr val="000000"/>
              </a:buClr>
              <a:tabLst>
                <a:tab pos="536575" algn="l"/>
              </a:tabLst>
            </a:pPr>
            <a:endParaRPr kumimoji="1" lang="en-US" b="1" dirty="0">
              <a:solidFill>
                <a:srgbClr val="FFFFFF"/>
              </a:solidFill>
              <a:latin typeface="Verdana" pitchFamily="34" charset="0"/>
            </a:endParaRPr>
          </a:p>
          <a:p>
            <a:pPr marL="536575" indent="-536575" eaLnBrk="0" fontAlgn="auto" hangingPunct="0">
              <a:lnSpc>
                <a:spcPct val="140000"/>
              </a:lnSpc>
              <a:spcBef>
                <a:spcPct val="20000"/>
              </a:spcBef>
              <a:spcAft>
                <a:spcPts val="0"/>
              </a:spcAft>
              <a:buClr>
                <a:srgbClr val="000000"/>
              </a:buClr>
              <a:tabLst>
                <a:tab pos="536575" algn="l"/>
              </a:tabLst>
            </a:pPr>
            <a:endParaRPr kumimoji="1" lang="en-US" b="1" dirty="0">
              <a:solidFill>
                <a:srgbClr val="FFFFFF"/>
              </a:solidFill>
              <a:latin typeface="Verdana" pitchFamily="34" charset="0"/>
            </a:endParaRPr>
          </a:p>
        </p:txBody>
      </p:sp>
      <p:sp>
        <p:nvSpPr>
          <p:cNvPr id="5" name="TextBox 4">
            <a:extLst>
              <a:ext uri="{FF2B5EF4-FFF2-40B4-BE49-F238E27FC236}">
                <a16:creationId xmlns:a16="http://schemas.microsoft.com/office/drawing/2014/main" id="{A1528DA7-B899-4969-B91B-69F13C8CDCBE}"/>
              </a:ext>
            </a:extLst>
          </p:cNvPr>
          <p:cNvSpPr txBox="1"/>
          <p:nvPr/>
        </p:nvSpPr>
        <p:spPr>
          <a:xfrm>
            <a:off x="283822" y="771550"/>
            <a:ext cx="8856984" cy="2308324"/>
          </a:xfrm>
          <a:prstGeom prst="rect">
            <a:avLst/>
          </a:prstGeom>
          <a:noFill/>
        </p:spPr>
        <p:txBody>
          <a:bodyPr wrap="square">
            <a:spAutoFit/>
          </a:bodyPr>
          <a:lstStyle/>
          <a:p>
            <a:pPr indent="-536575" eaLnBrk="0" fontAlgn="auto" hangingPunct="0">
              <a:spcBef>
                <a:spcPct val="20000"/>
              </a:spcBef>
              <a:spcAft>
                <a:spcPts val="0"/>
              </a:spcAft>
              <a:buClr>
                <a:srgbClr val="000000"/>
              </a:buClr>
              <a:tabLst>
                <a:tab pos="536575" algn="l"/>
              </a:tabLst>
            </a:pPr>
            <a:r>
              <a:rPr kumimoji="1" lang="en-US" sz="3600" b="1" dirty="0">
                <a:latin typeface="Calibri" panose="020F0502020204030204" pitchFamily="34" charset="0"/>
                <a:cs typeface="Calibri" panose="020F0502020204030204" pitchFamily="34" charset="0"/>
              </a:rPr>
              <a:t>Therefore I ask blessed Mary ever-Virgin, All the Angels and Saints, And you, my brothers and sisters, To pray for me to the Lord our God</a:t>
            </a:r>
            <a:r>
              <a:rPr kumimoji="1" lang="en-US" sz="3600" b="1" dirty="0">
                <a:solidFill>
                  <a:srgbClr val="FFFFFF"/>
                </a:solidFill>
                <a:latin typeface="Calibri" panose="020F0502020204030204" pitchFamily="34" charset="0"/>
                <a:cs typeface="Calibri" panose="020F0502020204030204" pitchFamily="34" charset="0"/>
              </a:rPr>
              <a:t>.</a:t>
            </a:r>
          </a:p>
        </p:txBody>
      </p:sp>
      <p:pic>
        <p:nvPicPr>
          <p:cNvPr id="7" name="Picture 6" descr="images (91).jpg">
            <a:extLst>
              <a:ext uri="{FF2B5EF4-FFF2-40B4-BE49-F238E27FC236}">
                <a16:creationId xmlns:a16="http://schemas.microsoft.com/office/drawing/2014/main" id="{FFEFC08F-045A-4250-8AB0-236E56421B08}"/>
              </a:ext>
            </a:extLst>
          </p:cNvPr>
          <p:cNvPicPr>
            <a:picLocks noChangeAspect="1"/>
          </p:cNvPicPr>
          <p:nvPr/>
        </p:nvPicPr>
        <p:blipFill>
          <a:blip r:embed="rId2"/>
          <a:stretch>
            <a:fillRect/>
          </a:stretch>
        </p:blipFill>
        <p:spPr>
          <a:xfrm>
            <a:off x="5868144" y="3435846"/>
            <a:ext cx="2090743" cy="1174529"/>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00034" y="0"/>
            <a:ext cx="5929338" cy="4992457"/>
          </a:xfrm>
          <a:prstGeom prst="rect">
            <a:avLst/>
          </a:prstGeom>
        </p:spPr>
        <p:txBody>
          <a:bodyPr wrap="square">
            <a:spAutoFit/>
          </a:bodyPr>
          <a:lstStyle/>
          <a:p>
            <a:pPr marL="895350" indent="-895350" defTabSz="300038">
              <a:lnSpc>
                <a:spcPct val="150000"/>
              </a:lnSpc>
            </a:pPr>
            <a:r>
              <a:rPr lang="en-US" sz="3600" b="1" dirty="0">
                <a:latin typeface="Calibri" panose="020F0502020204030204" pitchFamily="34" charset="0"/>
                <a:cs typeface="Calibri" panose="020F0502020204030204" pitchFamily="34" charset="0"/>
              </a:rPr>
              <a:t>C-		Lord have mercy</a:t>
            </a:r>
          </a:p>
          <a:p>
            <a:pPr marL="895350" indent="-895350" defTabSz="300038">
              <a:lnSpc>
                <a:spcPct val="150000"/>
              </a:lnSpc>
            </a:pPr>
            <a:r>
              <a:rPr lang="en-US" sz="3600" b="1" dirty="0">
                <a:solidFill>
                  <a:srgbClr val="0070C0"/>
                </a:solidFill>
                <a:latin typeface="Calibri" panose="020F0502020204030204" pitchFamily="34" charset="0"/>
                <a:cs typeface="Calibri" panose="020F0502020204030204" pitchFamily="34" charset="0"/>
              </a:rPr>
              <a:t>A- 	Lord have mercy</a:t>
            </a:r>
          </a:p>
          <a:p>
            <a:pPr marL="895350" indent="-895350" defTabSz="300038">
              <a:lnSpc>
                <a:spcPct val="150000"/>
              </a:lnSpc>
            </a:pPr>
            <a:r>
              <a:rPr lang="en-US" sz="3600" b="1" dirty="0">
                <a:latin typeface="Calibri" panose="020F0502020204030204" pitchFamily="34" charset="0"/>
                <a:cs typeface="Calibri" panose="020F0502020204030204" pitchFamily="34" charset="0"/>
              </a:rPr>
              <a:t>C - 	Christ have mercy</a:t>
            </a:r>
          </a:p>
          <a:p>
            <a:pPr marL="895350" indent="-895350" defTabSz="300038">
              <a:lnSpc>
                <a:spcPct val="150000"/>
              </a:lnSpc>
            </a:pPr>
            <a:r>
              <a:rPr lang="en-US" sz="3600" b="1" dirty="0">
                <a:solidFill>
                  <a:srgbClr val="0070C0"/>
                </a:solidFill>
                <a:latin typeface="Calibri" panose="020F0502020204030204" pitchFamily="34" charset="0"/>
                <a:cs typeface="Calibri" panose="020F0502020204030204" pitchFamily="34" charset="0"/>
              </a:rPr>
              <a:t>A -	Christ have mercy</a:t>
            </a:r>
          </a:p>
          <a:p>
            <a:pPr marL="895350" indent="-895350" defTabSz="300038">
              <a:lnSpc>
                <a:spcPct val="150000"/>
              </a:lnSpc>
            </a:pPr>
            <a:r>
              <a:rPr lang="en-US" sz="3600" b="1" dirty="0">
                <a:latin typeface="Calibri" panose="020F0502020204030204" pitchFamily="34" charset="0"/>
                <a:cs typeface="Calibri" panose="020F0502020204030204" pitchFamily="34" charset="0"/>
              </a:rPr>
              <a:t>C- 	Lord have mercy</a:t>
            </a:r>
          </a:p>
          <a:p>
            <a:pPr marL="895350" indent="-895350" defTabSz="300038">
              <a:lnSpc>
                <a:spcPct val="150000"/>
              </a:lnSpc>
            </a:pPr>
            <a:r>
              <a:rPr lang="en-US" sz="3600" b="1" dirty="0">
                <a:solidFill>
                  <a:srgbClr val="0070C0"/>
                </a:solidFill>
                <a:latin typeface="Calibri" panose="020F0502020204030204" pitchFamily="34" charset="0"/>
                <a:cs typeface="Calibri" panose="020F0502020204030204" pitchFamily="34" charset="0"/>
              </a:rPr>
              <a:t>A- 	Lord have mercy</a:t>
            </a:r>
          </a:p>
        </p:txBody>
      </p:sp>
      <p:pic>
        <p:nvPicPr>
          <p:cNvPr id="3" name="Picture 2" descr="Portrait Photo">
            <a:extLst>
              <a:ext uri="{FF2B5EF4-FFF2-40B4-BE49-F238E27FC236}">
                <a16:creationId xmlns:a16="http://schemas.microsoft.com/office/drawing/2014/main" id="{D0F5308E-2017-4990-B10E-5C3F9919889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24128" y="666750"/>
            <a:ext cx="1905000" cy="3810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 y="0"/>
            <a:ext cx="925253" cy="369332"/>
          </a:xfrm>
          <a:prstGeom prst="rect">
            <a:avLst/>
          </a:prstGeom>
        </p:spPr>
        <p:txBody>
          <a:bodyPr wrap="none">
            <a:spAutoFit/>
          </a:bodyPr>
          <a:lstStyle/>
          <a:p>
            <a:pPr eaLnBrk="0" hangingPunct="0">
              <a:spcBef>
                <a:spcPct val="50000"/>
              </a:spcBef>
            </a:pPr>
            <a:r>
              <a:rPr lang="en-AU" b="1" dirty="0">
                <a:latin typeface="Verdana" pitchFamily="34" charset="0"/>
              </a:rPr>
              <a:t>1 of 3</a:t>
            </a:r>
            <a:endParaRPr lang="en-US" b="1" dirty="0">
              <a:latin typeface="Verdana" pitchFamily="34" charset="0"/>
            </a:endParaRPr>
          </a:p>
        </p:txBody>
      </p:sp>
      <p:sp>
        <p:nvSpPr>
          <p:cNvPr id="3" name="Rectangle 2"/>
          <p:cNvSpPr/>
          <p:nvPr/>
        </p:nvSpPr>
        <p:spPr>
          <a:xfrm>
            <a:off x="214274" y="279688"/>
            <a:ext cx="7715304" cy="707886"/>
          </a:xfrm>
          <a:prstGeom prst="rect">
            <a:avLst/>
          </a:prstGeom>
        </p:spPr>
        <p:txBody>
          <a:bodyPr wrap="square">
            <a:spAutoFit/>
          </a:bodyPr>
          <a:lstStyle/>
          <a:p>
            <a:r>
              <a:rPr lang="en-AU" sz="4000" b="1" u="sng" dirty="0"/>
              <a:t>GLORY TO GOD      </a:t>
            </a:r>
          </a:p>
        </p:txBody>
      </p:sp>
      <p:sp>
        <p:nvSpPr>
          <p:cNvPr id="4" name="Rectangle 3"/>
          <p:cNvSpPr/>
          <p:nvPr/>
        </p:nvSpPr>
        <p:spPr>
          <a:xfrm>
            <a:off x="179512" y="1115093"/>
            <a:ext cx="8784975" cy="3637919"/>
          </a:xfrm>
          <a:prstGeom prst="rect">
            <a:avLst/>
          </a:prstGeom>
        </p:spPr>
        <p:txBody>
          <a:bodyPr wrap="square">
            <a:spAutoFit/>
          </a:bodyPr>
          <a:lstStyle/>
          <a:p>
            <a:pPr marL="536575" indent="-536575" eaLnBrk="0" fontAlgn="auto" hangingPunct="0">
              <a:spcBef>
                <a:spcPct val="20000"/>
              </a:spcBef>
              <a:spcAft>
                <a:spcPts val="0"/>
              </a:spcAft>
              <a:buClr>
                <a:srgbClr val="000000"/>
              </a:buClr>
              <a:tabLst>
                <a:tab pos="536575" algn="l"/>
              </a:tabLst>
            </a:pPr>
            <a:r>
              <a:rPr kumimoji="1" lang="en-US" sz="3600" b="1" dirty="0">
                <a:latin typeface="Calibri" panose="020F0502020204030204" pitchFamily="34" charset="0"/>
                <a:cs typeface="Calibri" panose="020F0502020204030204" pitchFamily="34" charset="0"/>
              </a:rPr>
              <a:t>Glory to God in the highest</a:t>
            </a:r>
          </a:p>
          <a:p>
            <a:pPr eaLnBrk="0" fontAlgn="auto" hangingPunct="0">
              <a:spcBef>
                <a:spcPct val="20000"/>
              </a:spcBef>
              <a:spcAft>
                <a:spcPts val="0"/>
              </a:spcAft>
              <a:buClr>
                <a:srgbClr val="000000"/>
              </a:buClr>
              <a:tabLst>
                <a:tab pos="82550" algn="l"/>
              </a:tabLst>
            </a:pPr>
            <a:r>
              <a:rPr kumimoji="1" lang="en-US" sz="3600" b="1" dirty="0">
                <a:latin typeface="Calibri" panose="020F0502020204030204" pitchFamily="34" charset="0"/>
                <a:cs typeface="Calibri" panose="020F0502020204030204" pitchFamily="34" charset="0"/>
              </a:rPr>
              <a:t>And on earth peace to people of good will</a:t>
            </a:r>
          </a:p>
          <a:p>
            <a:pPr indent="-536575" eaLnBrk="0" fontAlgn="auto" hangingPunct="0">
              <a:spcBef>
                <a:spcPct val="20000"/>
              </a:spcBef>
              <a:spcAft>
                <a:spcPts val="0"/>
              </a:spcAft>
              <a:buClr>
                <a:srgbClr val="000000"/>
              </a:buClr>
              <a:tabLst>
                <a:tab pos="536575" algn="l"/>
              </a:tabLst>
            </a:pPr>
            <a:r>
              <a:rPr kumimoji="1" lang="en-US" sz="3600" b="1" dirty="0">
                <a:latin typeface="Calibri" panose="020F0502020204030204" pitchFamily="34" charset="0"/>
                <a:cs typeface="Calibri" panose="020F0502020204030204" pitchFamily="34" charset="0"/>
              </a:rPr>
              <a:t>We praise You, we bless You, We adore You, we glorify You, We give You thanks for Your great glory. Lord God heavenly King, O God almighty Father.</a:t>
            </a:r>
          </a:p>
        </p:txBody>
      </p:sp>
      <p:pic>
        <p:nvPicPr>
          <p:cNvPr id="6" name="Picture 5" descr="0f9a772593462f4217d4ce68f7dac4da.jpg"/>
          <p:cNvPicPr>
            <a:picLocks noChangeAspect="1"/>
          </p:cNvPicPr>
          <p:nvPr/>
        </p:nvPicPr>
        <p:blipFill>
          <a:blip r:embed="rId2" cstate="print"/>
          <a:stretch>
            <a:fillRect/>
          </a:stretch>
        </p:blipFill>
        <p:spPr>
          <a:xfrm>
            <a:off x="7929578" y="0"/>
            <a:ext cx="1214422" cy="910817"/>
          </a:xfrm>
          <a:prstGeom prst="rect">
            <a:avLst/>
          </a:prstGeom>
          <a:ln>
            <a:noFill/>
          </a:ln>
          <a:effectLst>
            <a:softEdge rad="112500"/>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 y="0"/>
            <a:ext cx="925253" cy="369332"/>
          </a:xfrm>
          <a:prstGeom prst="rect">
            <a:avLst/>
          </a:prstGeom>
        </p:spPr>
        <p:txBody>
          <a:bodyPr wrap="none">
            <a:spAutoFit/>
          </a:bodyPr>
          <a:lstStyle/>
          <a:p>
            <a:pPr eaLnBrk="0" hangingPunct="0">
              <a:spcBef>
                <a:spcPct val="50000"/>
              </a:spcBef>
            </a:pPr>
            <a:r>
              <a:rPr lang="en-AU" b="1" dirty="0">
                <a:latin typeface="Verdana" pitchFamily="34" charset="0"/>
              </a:rPr>
              <a:t>2 of 3</a:t>
            </a:r>
            <a:endParaRPr lang="en-US" b="1" dirty="0">
              <a:latin typeface="Verdana" pitchFamily="34" charset="0"/>
            </a:endParaRPr>
          </a:p>
        </p:txBody>
      </p:sp>
      <p:sp>
        <p:nvSpPr>
          <p:cNvPr id="4" name="Rectangle 3"/>
          <p:cNvSpPr/>
          <p:nvPr/>
        </p:nvSpPr>
        <p:spPr>
          <a:xfrm>
            <a:off x="357158" y="428610"/>
            <a:ext cx="8607330" cy="3416320"/>
          </a:xfrm>
          <a:prstGeom prst="rect">
            <a:avLst/>
          </a:prstGeom>
        </p:spPr>
        <p:txBody>
          <a:bodyPr wrap="square">
            <a:spAutoFit/>
          </a:bodyPr>
          <a:lstStyle/>
          <a:p>
            <a:pPr indent="-536575" eaLnBrk="0" fontAlgn="auto" hangingPunct="0">
              <a:spcBef>
                <a:spcPct val="20000"/>
              </a:spcBef>
              <a:spcAft>
                <a:spcPts val="0"/>
              </a:spcAft>
              <a:buClr>
                <a:srgbClr val="000000"/>
              </a:buClr>
              <a:tabLst>
                <a:tab pos="536575" algn="l"/>
              </a:tabLst>
            </a:pPr>
            <a:r>
              <a:rPr kumimoji="1" lang="en-US" sz="3600" b="1" dirty="0">
                <a:latin typeface="Calibri" panose="020F0502020204030204" pitchFamily="34" charset="0"/>
                <a:cs typeface="Calibri" panose="020F0502020204030204" pitchFamily="34" charset="0"/>
              </a:rPr>
              <a:t>Lord Jesus Christ, Only Begotten Son. Lord God, Lamb of God, Son of the Father, you take away the sins of the world, Have mercy on us; you take away the sins of the world, receive our prayer; You are seated at the right hand of the Father, Have mercy on us.</a:t>
            </a:r>
          </a:p>
        </p:txBody>
      </p:sp>
    </p:spTree>
    <p:extLst>
      <p:ext uri="{BB962C8B-B14F-4D97-AF65-F5344CB8AC3E}">
        <p14:creationId xmlns:p14="http://schemas.microsoft.com/office/powerpoint/2010/main" val="200346703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3839</TotalTime>
  <Words>1942</Words>
  <Application>Microsoft Office PowerPoint</Application>
  <PresentationFormat>On-screen Show (16:9)</PresentationFormat>
  <Paragraphs>123</Paragraphs>
  <Slides>46</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46</vt:i4>
      </vt:variant>
    </vt:vector>
  </HeadingPairs>
  <TitlesOfParts>
    <vt:vector size="52" baseType="lpstr">
      <vt:lpstr>Arial</vt:lpstr>
      <vt:lpstr>Calibri</vt:lpstr>
      <vt:lpstr>Calibri Light</vt:lpstr>
      <vt:lpstr>Monotype Corsiva</vt:lpstr>
      <vt:lpstr>Verdana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St. Luke’s Parish Lalor</dc:title>
  <dc:creator>David Lang</dc:creator>
  <cp:lastModifiedBy>Anna Proud</cp:lastModifiedBy>
  <cp:revision>559</cp:revision>
  <dcterms:created xsi:type="dcterms:W3CDTF">2018-05-02T03:37:20Z</dcterms:created>
  <dcterms:modified xsi:type="dcterms:W3CDTF">2026-07-09T00:48:07Z</dcterms:modified>
</cp:coreProperties>
</file>