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369" r:id="rId1"/>
  </p:sldMasterIdLst>
  <p:notesMasterIdLst>
    <p:notesMasterId r:id="rId51"/>
  </p:notesMasterIdLst>
  <p:sldIdLst>
    <p:sldId id="256" r:id="rId2"/>
    <p:sldId id="257" r:id="rId3"/>
    <p:sldId id="365" r:id="rId4"/>
    <p:sldId id="258" r:id="rId5"/>
    <p:sldId id="259" r:id="rId6"/>
    <p:sldId id="260" r:id="rId7"/>
    <p:sldId id="261" r:id="rId8"/>
    <p:sldId id="262" r:id="rId9"/>
    <p:sldId id="263" r:id="rId10"/>
    <p:sldId id="264" r:id="rId11"/>
    <p:sldId id="265" r:id="rId12"/>
    <p:sldId id="266" r:id="rId13"/>
    <p:sldId id="382" r:id="rId14"/>
    <p:sldId id="374" r:id="rId15"/>
    <p:sldId id="270" r:id="rId16"/>
    <p:sldId id="369" r:id="rId17"/>
    <p:sldId id="379" r:id="rId18"/>
    <p:sldId id="380" r:id="rId19"/>
    <p:sldId id="372" r:id="rId20"/>
    <p:sldId id="276" r:id="rId21"/>
    <p:sldId id="277" r:id="rId22"/>
    <p:sldId id="368" r:id="rId23"/>
    <p:sldId id="377" r:id="rId24"/>
    <p:sldId id="383" r:id="rId25"/>
    <p:sldId id="356" r:id="rId26"/>
    <p:sldId id="381" r:id="rId27"/>
    <p:sldId id="281" r:id="rId28"/>
    <p:sldId id="314" r:id="rId29"/>
    <p:sldId id="283" r:id="rId30"/>
    <p:sldId id="284" r:id="rId31"/>
    <p:sldId id="285" r:id="rId32"/>
    <p:sldId id="286" r:id="rId33"/>
    <p:sldId id="287" r:id="rId34"/>
    <p:sldId id="288" r:id="rId35"/>
    <p:sldId id="289" r:id="rId36"/>
    <p:sldId id="290"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5" r:id="rId50"/>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ECFF"/>
    <a:srgbClr val="CCFF99"/>
    <a:srgbClr val="FFD54F"/>
    <a:srgbClr val="CCFFCC"/>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956" autoAdjust="0"/>
    <p:restoredTop sz="94660"/>
  </p:normalViewPr>
  <p:slideViewPr>
    <p:cSldViewPr>
      <p:cViewPr varScale="1">
        <p:scale>
          <a:sx n="129" d="100"/>
          <a:sy n="129" d="100"/>
        </p:scale>
        <p:origin x="150" y="306"/>
      </p:cViewPr>
      <p:guideLst>
        <p:guide orient="horz" pos="162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B32748D-3E89-4C72-B6E7-6783A082F912}" type="datetimeFigureOut">
              <a:rPr lang="en-US" smtClean="0"/>
              <a:pPr/>
              <a:t>8/3/2026</a:t>
            </a:fld>
            <a:endParaRPr lang="en-AU"/>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36D43C6-2721-4912-9330-2CA759F64E2D}" type="slidenum">
              <a:rPr lang="en-AU" smtClean="0"/>
              <a:pPr/>
              <a:t>‹#›</a:t>
            </a:fld>
            <a:endParaRPr lang="en-A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AU" dirty="0"/>
          </a:p>
        </p:txBody>
      </p:sp>
      <p:sp>
        <p:nvSpPr>
          <p:cNvPr id="4" name="Slide Number Placeholder 3"/>
          <p:cNvSpPr>
            <a:spLocks noGrp="1"/>
          </p:cNvSpPr>
          <p:nvPr>
            <p:ph type="sldNum" sz="quarter" idx="10"/>
          </p:nvPr>
        </p:nvSpPr>
        <p:spPr/>
        <p:txBody>
          <a:bodyPr/>
          <a:lstStyle/>
          <a:p>
            <a:fld id="{836D43C6-2721-4912-9330-2CA759F64E2D}" type="slidenum">
              <a:rPr lang="en-AU" smtClean="0"/>
              <a:pPr/>
              <a:t>1</a:t>
            </a:fld>
            <a:endParaRPr lang="en-A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1DA1E61-2DFB-483C-BDB1-9C648343A35D}" type="datetimeFigureOut">
              <a:rPr lang="en-US" smtClean="0"/>
              <a:pPr/>
              <a:t>8/3/2026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C5A22790-1E4E-4CE8-B4CB-853A0832AFED}" type="slidenum">
              <a:rPr lang="en-AU" smtClean="0"/>
              <a:pPr/>
              <a:t>‹#›</a:t>
            </a:fld>
            <a:endParaRPr lang="en-AU"/>
          </a:p>
        </p:txBody>
      </p:sp>
    </p:spTree>
    <p:extLst>
      <p:ext uri="{BB962C8B-B14F-4D97-AF65-F5344CB8AC3E}">
        <p14:creationId xmlns:p14="http://schemas.microsoft.com/office/powerpoint/2010/main" val="31681058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1DA1E61-2DFB-483C-BDB1-9C648343A35D}" type="datetimeFigureOut">
              <a:rPr lang="en-US" smtClean="0"/>
              <a:pPr/>
              <a:t>8/3/2026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C5A22790-1E4E-4CE8-B4CB-853A0832AFED}" type="slidenum">
              <a:rPr lang="en-AU" smtClean="0"/>
              <a:pPr/>
              <a:t>‹#›</a:t>
            </a:fld>
            <a:endParaRPr lang="en-AU"/>
          </a:p>
        </p:txBody>
      </p:sp>
    </p:spTree>
    <p:extLst>
      <p:ext uri="{BB962C8B-B14F-4D97-AF65-F5344CB8AC3E}">
        <p14:creationId xmlns:p14="http://schemas.microsoft.com/office/powerpoint/2010/main" val="17067703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1DA1E61-2DFB-483C-BDB1-9C648343A35D}" type="datetimeFigureOut">
              <a:rPr lang="en-US" smtClean="0"/>
              <a:pPr/>
              <a:t>8/3/2026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C5A22790-1E4E-4CE8-B4CB-853A0832AFED}" type="slidenum">
              <a:rPr lang="en-AU" smtClean="0"/>
              <a:pPr/>
              <a:t>‹#›</a:t>
            </a:fld>
            <a:endParaRPr lang="en-AU"/>
          </a:p>
        </p:txBody>
      </p:sp>
    </p:spTree>
    <p:extLst>
      <p:ext uri="{BB962C8B-B14F-4D97-AF65-F5344CB8AC3E}">
        <p14:creationId xmlns:p14="http://schemas.microsoft.com/office/powerpoint/2010/main" val="6595016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1DA1E61-2DFB-483C-BDB1-9C648343A35D}" type="datetimeFigureOut">
              <a:rPr lang="en-US" smtClean="0"/>
              <a:pPr/>
              <a:t>8/3/2026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C5A22790-1E4E-4CE8-B4CB-853A0832AFED}" type="slidenum">
              <a:rPr lang="en-AU" smtClean="0"/>
              <a:pPr/>
              <a:t>‹#›</a:t>
            </a:fld>
            <a:endParaRPr lang="en-AU"/>
          </a:p>
        </p:txBody>
      </p:sp>
    </p:spTree>
    <p:extLst>
      <p:ext uri="{BB962C8B-B14F-4D97-AF65-F5344CB8AC3E}">
        <p14:creationId xmlns:p14="http://schemas.microsoft.com/office/powerpoint/2010/main" val="7169515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1DA1E61-2DFB-483C-BDB1-9C648343A35D}" type="datetimeFigureOut">
              <a:rPr lang="en-US" smtClean="0"/>
              <a:pPr/>
              <a:t>8/3/2026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C5A22790-1E4E-4CE8-B4CB-853A0832AFED}" type="slidenum">
              <a:rPr lang="en-AU" smtClean="0"/>
              <a:pPr/>
              <a:t>‹#›</a:t>
            </a:fld>
            <a:endParaRPr lang="en-AU"/>
          </a:p>
        </p:txBody>
      </p:sp>
    </p:spTree>
    <p:extLst>
      <p:ext uri="{BB962C8B-B14F-4D97-AF65-F5344CB8AC3E}">
        <p14:creationId xmlns:p14="http://schemas.microsoft.com/office/powerpoint/2010/main" val="35783273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1DA1E61-2DFB-483C-BDB1-9C648343A35D}" type="datetimeFigureOut">
              <a:rPr lang="en-US" smtClean="0"/>
              <a:pPr/>
              <a:t>8/3/2026</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C5A22790-1E4E-4CE8-B4CB-853A0832AFED}" type="slidenum">
              <a:rPr lang="en-AU" smtClean="0"/>
              <a:pPr/>
              <a:t>‹#›</a:t>
            </a:fld>
            <a:endParaRPr lang="en-AU"/>
          </a:p>
        </p:txBody>
      </p:sp>
    </p:spTree>
    <p:extLst>
      <p:ext uri="{BB962C8B-B14F-4D97-AF65-F5344CB8AC3E}">
        <p14:creationId xmlns:p14="http://schemas.microsoft.com/office/powerpoint/2010/main" val="8920046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1DA1E61-2DFB-483C-BDB1-9C648343A35D}" type="datetimeFigureOut">
              <a:rPr lang="en-US" smtClean="0"/>
              <a:pPr/>
              <a:t>8/3/2026</a:t>
            </a:fld>
            <a:endParaRPr lang="en-AU"/>
          </a:p>
        </p:txBody>
      </p:sp>
      <p:sp>
        <p:nvSpPr>
          <p:cNvPr id="8" name="Footer Placeholder 7"/>
          <p:cNvSpPr>
            <a:spLocks noGrp="1"/>
          </p:cNvSpPr>
          <p:nvPr>
            <p:ph type="ftr" sz="quarter" idx="11"/>
          </p:nvPr>
        </p:nvSpPr>
        <p:spPr/>
        <p:txBody>
          <a:bodyPr/>
          <a:lstStyle/>
          <a:p>
            <a:endParaRPr lang="en-AU"/>
          </a:p>
        </p:txBody>
      </p:sp>
      <p:sp>
        <p:nvSpPr>
          <p:cNvPr id="9" name="Slide Number Placeholder 8"/>
          <p:cNvSpPr>
            <a:spLocks noGrp="1"/>
          </p:cNvSpPr>
          <p:nvPr>
            <p:ph type="sldNum" sz="quarter" idx="12"/>
          </p:nvPr>
        </p:nvSpPr>
        <p:spPr/>
        <p:txBody>
          <a:bodyPr/>
          <a:lstStyle/>
          <a:p>
            <a:fld id="{C5A22790-1E4E-4CE8-B4CB-853A0832AFED}" type="slidenum">
              <a:rPr lang="en-AU" smtClean="0"/>
              <a:pPr/>
              <a:t>‹#›</a:t>
            </a:fld>
            <a:endParaRPr lang="en-AU"/>
          </a:p>
        </p:txBody>
      </p:sp>
    </p:spTree>
    <p:extLst>
      <p:ext uri="{BB962C8B-B14F-4D97-AF65-F5344CB8AC3E}">
        <p14:creationId xmlns:p14="http://schemas.microsoft.com/office/powerpoint/2010/main" val="32539899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1DA1E61-2DFB-483C-BDB1-9C648343A35D}" type="datetimeFigureOut">
              <a:rPr lang="en-US" smtClean="0"/>
              <a:pPr/>
              <a:t>8/3/2026</a:t>
            </a:fld>
            <a:endParaRPr lang="en-AU"/>
          </a:p>
        </p:txBody>
      </p:sp>
      <p:sp>
        <p:nvSpPr>
          <p:cNvPr id="4" name="Footer Placeholder 3"/>
          <p:cNvSpPr>
            <a:spLocks noGrp="1"/>
          </p:cNvSpPr>
          <p:nvPr>
            <p:ph type="ftr" sz="quarter" idx="11"/>
          </p:nvPr>
        </p:nvSpPr>
        <p:spPr/>
        <p:txBody>
          <a:bodyPr/>
          <a:lstStyle/>
          <a:p>
            <a:endParaRPr lang="en-AU"/>
          </a:p>
        </p:txBody>
      </p:sp>
      <p:sp>
        <p:nvSpPr>
          <p:cNvPr id="5" name="Slide Number Placeholder 4"/>
          <p:cNvSpPr>
            <a:spLocks noGrp="1"/>
          </p:cNvSpPr>
          <p:nvPr>
            <p:ph type="sldNum" sz="quarter" idx="12"/>
          </p:nvPr>
        </p:nvSpPr>
        <p:spPr/>
        <p:txBody>
          <a:bodyPr/>
          <a:lstStyle/>
          <a:p>
            <a:fld id="{C5A22790-1E4E-4CE8-B4CB-853A0832AFED}" type="slidenum">
              <a:rPr lang="en-AU" smtClean="0"/>
              <a:pPr/>
              <a:t>‹#›</a:t>
            </a:fld>
            <a:endParaRPr lang="en-AU"/>
          </a:p>
        </p:txBody>
      </p:sp>
    </p:spTree>
    <p:extLst>
      <p:ext uri="{BB962C8B-B14F-4D97-AF65-F5344CB8AC3E}">
        <p14:creationId xmlns:p14="http://schemas.microsoft.com/office/powerpoint/2010/main" val="36077261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1DA1E61-2DFB-483C-BDB1-9C648343A35D}" type="datetimeFigureOut">
              <a:rPr lang="en-US" smtClean="0"/>
              <a:pPr/>
              <a:t>8/3/2026</a:t>
            </a:fld>
            <a:endParaRPr lang="en-AU"/>
          </a:p>
        </p:txBody>
      </p:sp>
      <p:sp>
        <p:nvSpPr>
          <p:cNvPr id="3" name="Footer Placeholder 2"/>
          <p:cNvSpPr>
            <a:spLocks noGrp="1"/>
          </p:cNvSpPr>
          <p:nvPr>
            <p:ph type="ftr" sz="quarter" idx="11"/>
          </p:nvPr>
        </p:nvSpPr>
        <p:spPr/>
        <p:txBody>
          <a:bodyPr/>
          <a:lstStyle/>
          <a:p>
            <a:endParaRPr lang="en-AU"/>
          </a:p>
        </p:txBody>
      </p:sp>
      <p:sp>
        <p:nvSpPr>
          <p:cNvPr id="4" name="Slide Number Placeholder 3"/>
          <p:cNvSpPr>
            <a:spLocks noGrp="1"/>
          </p:cNvSpPr>
          <p:nvPr>
            <p:ph type="sldNum" sz="quarter" idx="12"/>
          </p:nvPr>
        </p:nvSpPr>
        <p:spPr/>
        <p:txBody>
          <a:bodyPr/>
          <a:lstStyle/>
          <a:p>
            <a:fld id="{C5A22790-1E4E-4CE8-B4CB-853A0832AFED}" type="slidenum">
              <a:rPr lang="en-AU" smtClean="0"/>
              <a:pPr/>
              <a:t>‹#›</a:t>
            </a:fld>
            <a:endParaRPr lang="en-AU"/>
          </a:p>
        </p:txBody>
      </p:sp>
    </p:spTree>
    <p:extLst>
      <p:ext uri="{BB962C8B-B14F-4D97-AF65-F5344CB8AC3E}">
        <p14:creationId xmlns:p14="http://schemas.microsoft.com/office/powerpoint/2010/main" val="7561215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91DA1E61-2DFB-483C-BDB1-9C648343A35D}" type="datetimeFigureOut">
              <a:rPr lang="en-US" smtClean="0"/>
              <a:pPr/>
              <a:t>8/3/2026</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C5A22790-1E4E-4CE8-B4CB-853A0832AFED}" type="slidenum">
              <a:rPr lang="en-AU" smtClean="0"/>
              <a:pPr/>
              <a:t>‹#›</a:t>
            </a:fld>
            <a:endParaRPr lang="en-AU"/>
          </a:p>
        </p:txBody>
      </p:sp>
    </p:spTree>
    <p:extLst>
      <p:ext uri="{BB962C8B-B14F-4D97-AF65-F5344CB8AC3E}">
        <p14:creationId xmlns:p14="http://schemas.microsoft.com/office/powerpoint/2010/main" val="34270646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91DA1E61-2DFB-483C-BDB1-9C648343A35D}" type="datetimeFigureOut">
              <a:rPr lang="en-US" smtClean="0"/>
              <a:pPr/>
              <a:t>8/3/2026</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C5A22790-1E4E-4CE8-B4CB-853A0832AFED}" type="slidenum">
              <a:rPr lang="en-AU" smtClean="0"/>
              <a:pPr/>
              <a:t>‹#›</a:t>
            </a:fld>
            <a:endParaRPr lang="en-AU"/>
          </a:p>
        </p:txBody>
      </p:sp>
    </p:spTree>
    <p:extLst>
      <p:ext uri="{BB962C8B-B14F-4D97-AF65-F5344CB8AC3E}">
        <p14:creationId xmlns:p14="http://schemas.microsoft.com/office/powerpoint/2010/main" val="34682682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91DA1E61-2DFB-483C-BDB1-9C648343A35D}" type="datetimeFigureOut">
              <a:rPr lang="en-US" smtClean="0"/>
              <a:pPr/>
              <a:t>8/3/2026</a:t>
            </a:fld>
            <a:endParaRPr lang="en-AU"/>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AU"/>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C5A22790-1E4E-4CE8-B4CB-853A0832AFED}" type="slidenum">
              <a:rPr lang="en-AU" smtClean="0"/>
              <a:pPr/>
              <a:t>‹#›</a:t>
            </a:fld>
            <a:endParaRPr lang="en-AU"/>
          </a:p>
        </p:txBody>
      </p:sp>
    </p:spTree>
    <p:extLst>
      <p:ext uri="{BB962C8B-B14F-4D97-AF65-F5344CB8AC3E}">
        <p14:creationId xmlns:p14="http://schemas.microsoft.com/office/powerpoint/2010/main" val="1711821231"/>
      </p:ext>
    </p:extLst>
  </p:cSld>
  <p:clrMap bg1="lt1" tx1="dk1" bg2="lt2" tx2="dk2" accent1="accent1" accent2="accent2" accent3="accent3" accent4="accent4" accent5="accent5" accent6="accent6" hlink="hlink" folHlink="folHlink"/>
  <p:sldLayoutIdLst>
    <p:sldLayoutId id="2147484370" r:id="rId1"/>
    <p:sldLayoutId id="2147484371" r:id="rId2"/>
    <p:sldLayoutId id="2147484372" r:id="rId3"/>
    <p:sldLayoutId id="2147484373" r:id="rId4"/>
    <p:sldLayoutId id="2147484374" r:id="rId5"/>
    <p:sldLayoutId id="2147484375" r:id="rId6"/>
    <p:sldLayoutId id="2147484376" r:id="rId7"/>
    <p:sldLayoutId id="2147484377" r:id="rId8"/>
    <p:sldLayoutId id="2147484378" r:id="rId9"/>
    <p:sldLayoutId id="2147484379" r:id="rId10"/>
    <p:sldLayoutId id="2147484380"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hyperlink" Target="https://www.pxfuel.com/en/free-photo-jxszc" TargetMode="External"/><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38FAE89-A8C9-4078-AA63-C80C7C19662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88425" y="123478"/>
            <a:ext cx="651928" cy="614993"/>
          </a:xfrm>
          <a:prstGeom prst="rect">
            <a:avLst/>
          </a:prstGeom>
        </p:spPr>
      </p:pic>
      <p:sp>
        <p:nvSpPr>
          <p:cNvPr id="7" name="AutoShape 2" descr="8th Sunday in Ordinary Time Year C (Mar 2, 2025) Free Resources and  Reflections – Young Catholics">
            <a:extLst>
              <a:ext uri="{FF2B5EF4-FFF2-40B4-BE49-F238E27FC236}">
                <a16:creationId xmlns:a16="http://schemas.microsoft.com/office/drawing/2014/main" id="{A88F7722-3956-4FFB-A4BA-29104ADEE6EB}"/>
              </a:ext>
            </a:extLst>
          </p:cNvPr>
          <p:cNvSpPr>
            <a:spLocks noChangeAspect="1" noChangeArrowheads="1"/>
          </p:cNvSpPr>
          <p:nvPr/>
        </p:nvSpPr>
        <p:spPr bwMode="auto">
          <a:xfrm>
            <a:off x="4419600" y="241935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AU"/>
          </a:p>
        </p:txBody>
      </p:sp>
      <p:sp>
        <p:nvSpPr>
          <p:cNvPr id="9" name="TextBox 8">
            <a:extLst>
              <a:ext uri="{FF2B5EF4-FFF2-40B4-BE49-F238E27FC236}">
                <a16:creationId xmlns:a16="http://schemas.microsoft.com/office/drawing/2014/main" id="{EB5E467D-0261-4C41-8FEB-9AD3030916F4}"/>
              </a:ext>
            </a:extLst>
          </p:cNvPr>
          <p:cNvSpPr txBox="1"/>
          <p:nvPr/>
        </p:nvSpPr>
        <p:spPr>
          <a:xfrm>
            <a:off x="5178996" y="1142077"/>
            <a:ext cx="3965004" cy="2554545"/>
          </a:xfrm>
          <a:prstGeom prst="rect">
            <a:avLst/>
          </a:prstGeom>
          <a:noFill/>
        </p:spPr>
        <p:txBody>
          <a:bodyPr wrap="square" rtlCol="0">
            <a:spAutoFit/>
          </a:bodyPr>
          <a:lstStyle/>
          <a:p>
            <a:pPr algn="ctr"/>
            <a:r>
              <a:rPr lang="en-AU" sz="3200" b="1" dirty="0">
                <a:solidFill>
                  <a:srgbClr val="FF0000"/>
                </a:solidFill>
                <a:latin typeface="Calibri" panose="020F0502020204030204" pitchFamily="34" charset="0"/>
                <a:cs typeface="Calibri" panose="020F0502020204030204" pitchFamily="34" charset="0"/>
              </a:rPr>
              <a:t>Welcome to St. Luke’s Church Lalor Parish </a:t>
            </a:r>
          </a:p>
          <a:p>
            <a:pPr algn="ctr"/>
            <a:r>
              <a:rPr lang="en-AU" sz="3200" b="1" dirty="0">
                <a:solidFill>
                  <a:srgbClr val="FF0000"/>
                </a:solidFill>
                <a:latin typeface="Calibri" panose="020F0502020204030204" pitchFamily="34" charset="0"/>
                <a:cs typeface="Calibri" panose="020F0502020204030204" pitchFamily="34" charset="0"/>
              </a:rPr>
              <a:t>27</a:t>
            </a:r>
            <a:r>
              <a:rPr lang="en-AU" sz="3200" b="1" baseline="30000" dirty="0">
                <a:solidFill>
                  <a:srgbClr val="FF0000"/>
                </a:solidFill>
                <a:latin typeface="Calibri" panose="020F0502020204030204" pitchFamily="34" charset="0"/>
                <a:cs typeface="Calibri" panose="020F0502020204030204" pitchFamily="34" charset="0"/>
              </a:rPr>
              <a:t>th</a:t>
            </a:r>
            <a:r>
              <a:rPr lang="en-AU" sz="3200" b="1" dirty="0">
                <a:solidFill>
                  <a:srgbClr val="FF0000"/>
                </a:solidFill>
                <a:latin typeface="Calibri" panose="020F0502020204030204" pitchFamily="34" charset="0"/>
                <a:cs typeface="Calibri" panose="020F0502020204030204" pitchFamily="34" charset="0"/>
              </a:rPr>
              <a:t> Sunday in Ordinary Time, </a:t>
            </a:r>
          </a:p>
          <a:p>
            <a:pPr algn="ctr"/>
            <a:r>
              <a:rPr lang="en-AU" sz="3200" b="1" dirty="0">
                <a:solidFill>
                  <a:srgbClr val="FF0000"/>
                </a:solidFill>
                <a:latin typeface="Calibri" panose="020F0502020204030204" pitchFamily="34" charset="0"/>
                <a:cs typeface="Calibri" panose="020F0502020204030204" pitchFamily="34" charset="0"/>
              </a:rPr>
              <a:t>4 October 2026</a:t>
            </a:r>
          </a:p>
        </p:txBody>
      </p:sp>
      <p:pic>
        <p:nvPicPr>
          <p:cNvPr id="1026" name="Picture 2" descr="Colour Image">
            <a:extLst>
              <a:ext uri="{FF2B5EF4-FFF2-40B4-BE49-F238E27FC236}">
                <a16:creationId xmlns:a16="http://schemas.microsoft.com/office/drawing/2014/main" id="{418D7836-C258-432D-BE35-10C293056B7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4" y="0"/>
            <a:ext cx="5143500" cy="51435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 y="0"/>
            <a:ext cx="925253" cy="369332"/>
          </a:xfrm>
          <a:prstGeom prst="rect">
            <a:avLst/>
          </a:prstGeom>
        </p:spPr>
        <p:txBody>
          <a:bodyPr wrap="none">
            <a:spAutoFit/>
          </a:bodyPr>
          <a:lstStyle/>
          <a:p>
            <a:pPr eaLnBrk="0" hangingPunct="0">
              <a:spcBef>
                <a:spcPct val="50000"/>
              </a:spcBef>
            </a:pPr>
            <a:r>
              <a:rPr lang="en-AU" b="1" dirty="0">
                <a:latin typeface="Verdana" pitchFamily="34" charset="0"/>
              </a:rPr>
              <a:t>3 of 3</a:t>
            </a:r>
            <a:endParaRPr lang="en-US" b="1" dirty="0">
              <a:latin typeface="Verdana" pitchFamily="34" charset="0"/>
            </a:endParaRPr>
          </a:p>
        </p:txBody>
      </p:sp>
      <p:sp>
        <p:nvSpPr>
          <p:cNvPr id="4" name="Rectangle 3"/>
          <p:cNvSpPr/>
          <p:nvPr/>
        </p:nvSpPr>
        <p:spPr>
          <a:xfrm>
            <a:off x="395536" y="345356"/>
            <a:ext cx="8640960" cy="3194721"/>
          </a:xfrm>
          <a:prstGeom prst="rect">
            <a:avLst/>
          </a:prstGeom>
        </p:spPr>
        <p:txBody>
          <a:bodyPr wrap="square">
            <a:spAutoFit/>
          </a:bodyPr>
          <a:lstStyle/>
          <a:p>
            <a:pPr marL="536575" indent="-536575" eaLnBrk="0" fontAlgn="auto" hangingPunct="0">
              <a:spcBef>
                <a:spcPct val="20000"/>
              </a:spcBef>
              <a:spcAft>
                <a:spcPts val="0"/>
              </a:spcAft>
              <a:buClr>
                <a:srgbClr val="000000"/>
              </a:buClr>
              <a:tabLst>
                <a:tab pos="536575" algn="l"/>
              </a:tabLst>
            </a:pPr>
            <a:r>
              <a:rPr kumimoji="1" lang="en-US" sz="3600" b="1" dirty="0">
                <a:latin typeface="Calibri" panose="020F0502020204030204" pitchFamily="34" charset="0"/>
                <a:cs typeface="Calibri" panose="020F0502020204030204" pitchFamily="34" charset="0"/>
              </a:rPr>
              <a:t>For You alone are the Holy One, </a:t>
            </a:r>
          </a:p>
          <a:p>
            <a:pPr marL="536575" indent="-536575" eaLnBrk="0" fontAlgn="auto" hangingPunct="0">
              <a:spcBef>
                <a:spcPct val="20000"/>
              </a:spcBef>
              <a:spcAft>
                <a:spcPts val="0"/>
              </a:spcAft>
              <a:buClr>
                <a:srgbClr val="000000"/>
              </a:buClr>
              <a:tabLst>
                <a:tab pos="536575" algn="l"/>
              </a:tabLst>
            </a:pPr>
            <a:r>
              <a:rPr kumimoji="1" lang="en-US" sz="3600" b="1" dirty="0">
                <a:latin typeface="Calibri" panose="020F0502020204030204" pitchFamily="34" charset="0"/>
                <a:cs typeface="Calibri" panose="020F0502020204030204" pitchFamily="34" charset="0"/>
              </a:rPr>
              <a:t>You alone are the Lord, </a:t>
            </a:r>
          </a:p>
          <a:p>
            <a:pPr marL="536575" indent="-536575" eaLnBrk="0" fontAlgn="auto" hangingPunct="0">
              <a:spcBef>
                <a:spcPct val="20000"/>
              </a:spcBef>
              <a:spcAft>
                <a:spcPts val="0"/>
              </a:spcAft>
              <a:buClr>
                <a:srgbClr val="000000"/>
              </a:buClr>
              <a:tabLst>
                <a:tab pos="536575" algn="l"/>
              </a:tabLst>
            </a:pPr>
            <a:r>
              <a:rPr kumimoji="1" lang="en-US" sz="3600" b="1" dirty="0">
                <a:latin typeface="Calibri" panose="020F0502020204030204" pitchFamily="34" charset="0"/>
                <a:cs typeface="Calibri" panose="020F0502020204030204" pitchFamily="34" charset="0"/>
              </a:rPr>
              <a:t>You alone are the Most High, Jesus Christ, </a:t>
            </a:r>
          </a:p>
          <a:p>
            <a:pPr eaLnBrk="0" fontAlgn="auto" hangingPunct="0">
              <a:spcBef>
                <a:spcPct val="20000"/>
              </a:spcBef>
              <a:spcAft>
                <a:spcPts val="0"/>
              </a:spcAft>
              <a:buClr>
                <a:srgbClr val="000000"/>
              </a:buClr>
              <a:tabLst>
                <a:tab pos="82550" algn="l"/>
              </a:tabLst>
            </a:pPr>
            <a:r>
              <a:rPr kumimoji="1" lang="en-US" sz="3600" b="1" dirty="0">
                <a:latin typeface="Calibri" panose="020F0502020204030204" pitchFamily="34" charset="0"/>
                <a:cs typeface="Calibri" panose="020F0502020204030204" pitchFamily="34" charset="0"/>
              </a:rPr>
              <a:t>with the Holy Spirit, in the glory of God the Father.  Amen….</a:t>
            </a:r>
          </a:p>
        </p:txBody>
      </p:sp>
      <p:pic>
        <p:nvPicPr>
          <p:cNvPr id="9218" name="Picture 2" descr="Colour Image">
            <a:extLst>
              <a:ext uri="{FF2B5EF4-FFF2-40B4-BE49-F238E27FC236}">
                <a16:creationId xmlns:a16="http://schemas.microsoft.com/office/drawing/2014/main" id="{93DFC793-6623-4B7B-8691-01C7AD5A65A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444208" y="3279132"/>
            <a:ext cx="1544960" cy="154109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images (84).jpg"/>
          <p:cNvPicPr>
            <a:picLocks noChangeAspect="1"/>
          </p:cNvPicPr>
          <p:nvPr/>
        </p:nvPicPr>
        <p:blipFill>
          <a:blip r:embed="rId2"/>
          <a:stretch>
            <a:fillRect/>
          </a:stretch>
        </p:blipFill>
        <p:spPr>
          <a:xfrm>
            <a:off x="857224" y="589345"/>
            <a:ext cx="7643866" cy="4018388"/>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827584" y="107722"/>
            <a:ext cx="7748886" cy="400110"/>
          </a:xfrm>
          <a:prstGeom prst="rect">
            <a:avLst/>
          </a:prstGeom>
        </p:spPr>
        <p:txBody>
          <a:bodyPr wrap="square">
            <a:spAutoFit/>
          </a:bodyPr>
          <a:lstStyle/>
          <a:p>
            <a:pPr algn="ctr"/>
            <a:r>
              <a:rPr lang="en-US" sz="2000" i="1" dirty="0"/>
              <a:t>Liturgy of the Word </a:t>
            </a:r>
          </a:p>
        </p:txBody>
      </p:sp>
      <p:sp>
        <p:nvSpPr>
          <p:cNvPr id="5" name="TextBox 4">
            <a:extLst>
              <a:ext uri="{FF2B5EF4-FFF2-40B4-BE49-F238E27FC236}">
                <a16:creationId xmlns:a16="http://schemas.microsoft.com/office/drawing/2014/main" id="{116F5A09-E4A6-4353-8C7A-E926915A982B}"/>
              </a:ext>
            </a:extLst>
          </p:cNvPr>
          <p:cNvSpPr txBox="1"/>
          <p:nvPr/>
        </p:nvSpPr>
        <p:spPr>
          <a:xfrm>
            <a:off x="107504" y="419879"/>
            <a:ext cx="8784976" cy="4524315"/>
          </a:xfrm>
          <a:prstGeom prst="rect">
            <a:avLst/>
          </a:prstGeom>
          <a:noFill/>
        </p:spPr>
        <p:txBody>
          <a:bodyPr wrap="square">
            <a:spAutoFit/>
          </a:bodyPr>
          <a:lstStyle/>
          <a:p>
            <a:r>
              <a:rPr lang="en-AU" sz="3600" b="1" dirty="0">
                <a:effectLst/>
                <a:ea typeface="Times New Roman" panose="02020603050405020304" pitchFamily="18" charset="0"/>
                <a:cs typeface="Times New Roman" panose="02020603050405020304" pitchFamily="18" charset="0"/>
              </a:rPr>
              <a:t>First Reading (Isaiah 5:1-7)</a:t>
            </a:r>
          </a:p>
          <a:p>
            <a:r>
              <a:rPr lang="en-AU" sz="3600" b="1" i="1" dirty="0">
                <a:effectLst/>
                <a:ea typeface="Times New Roman" panose="02020603050405020304" pitchFamily="18" charset="0"/>
                <a:cs typeface="Times New Roman" panose="02020603050405020304" pitchFamily="18" charset="0"/>
              </a:rPr>
              <a:t>A reading from the prophet Isaiah</a:t>
            </a:r>
            <a:endParaRPr lang="en-AU" sz="3600" b="1" dirty="0">
              <a:effectLst/>
              <a:ea typeface="Times New Roman" panose="02020603050405020304" pitchFamily="18" charset="0"/>
              <a:cs typeface="Times New Roman" panose="02020603050405020304" pitchFamily="18" charset="0"/>
            </a:endParaRPr>
          </a:p>
          <a:p>
            <a:r>
              <a:rPr lang="en-AU" sz="3600" b="1" dirty="0">
                <a:effectLst/>
                <a:ea typeface="Times New Roman" panose="02020603050405020304" pitchFamily="18" charset="0"/>
                <a:cs typeface="Times New Roman" panose="02020603050405020304" pitchFamily="18" charset="0"/>
              </a:rPr>
              <a:t>Let me sing to my friend the song of his love for his vineyard. My friend had a vineyard on a fertile hillside. He dug the soil, cleared it of stones, and planted choice vines in it. In the middle he built a tower, he dug a press there too. He expected it to yield grapes, but sour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896F6AB-B876-4691-9F25-503D550EEB5D}"/>
              </a:ext>
            </a:extLst>
          </p:cNvPr>
          <p:cNvSpPr txBox="1"/>
          <p:nvPr/>
        </p:nvSpPr>
        <p:spPr>
          <a:xfrm>
            <a:off x="143508" y="0"/>
            <a:ext cx="8856984" cy="5078313"/>
          </a:xfrm>
          <a:prstGeom prst="rect">
            <a:avLst/>
          </a:prstGeom>
          <a:noFill/>
        </p:spPr>
        <p:txBody>
          <a:bodyPr wrap="square">
            <a:spAutoFit/>
          </a:bodyPr>
          <a:lstStyle/>
          <a:p>
            <a:r>
              <a:rPr lang="en-AU" sz="3600" b="1" dirty="0">
                <a:effectLst/>
                <a:ea typeface="Times New Roman" panose="02020603050405020304" pitchFamily="18" charset="0"/>
                <a:cs typeface="Times New Roman" panose="02020603050405020304" pitchFamily="18" charset="0"/>
              </a:rPr>
              <a:t>grapes were all that it gave. And now, inhabitants of Jerusalem and men of Judah, I ask you to judge between my vineyard and me. What could I have done for my vineyard that I have not done? I expected it to yield grapes. Why did it yield sour grapes instead? Very well, I will tell you what I am going to do to my vineyard: I will take away its hedge for it to be grazed on, and knock down its wall</a:t>
            </a:r>
            <a:endParaRPr lang="en-AU" sz="3600" dirty="0"/>
          </a:p>
        </p:txBody>
      </p:sp>
    </p:spTree>
    <p:extLst>
      <p:ext uri="{BB962C8B-B14F-4D97-AF65-F5344CB8AC3E}">
        <p14:creationId xmlns:p14="http://schemas.microsoft.com/office/powerpoint/2010/main" val="29536798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CDA90A0-F15C-48D8-8B99-04BEC7FB6EEE}"/>
              </a:ext>
            </a:extLst>
          </p:cNvPr>
          <p:cNvPicPr>
            <a:picLocks noChangeAspect="1"/>
          </p:cNvPicPr>
          <p:nvPr/>
        </p:nvPicPr>
        <p:blipFill>
          <a:blip r:embed="rId2"/>
          <a:stretch>
            <a:fillRect/>
          </a:stretch>
        </p:blipFill>
        <p:spPr>
          <a:xfrm>
            <a:off x="4355976" y="4011910"/>
            <a:ext cx="4237087" cy="1012024"/>
          </a:xfrm>
          <a:prstGeom prst="rect">
            <a:avLst/>
          </a:prstGeom>
        </p:spPr>
      </p:pic>
      <p:sp>
        <p:nvSpPr>
          <p:cNvPr id="7" name="TextBox 6">
            <a:extLst>
              <a:ext uri="{FF2B5EF4-FFF2-40B4-BE49-F238E27FC236}">
                <a16:creationId xmlns:a16="http://schemas.microsoft.com/office/drawing/2014/main" id="{AD6C92E0-CA9A-4C8B-B83D-AC81D0AB5DBB}"/>
              </a:ext>
            </a:extLst>
          </p:cNvPr>
          <p:cNvSpPr txBox="1"/>
          <p:nvPr/>
        </p:nvSpPr>
        <p:spPr>
          <a:xfrm>
            <a:off x="179512" y="0"/>
            <a:ext cx="8784976" cy="4524315"/>
          </a:xfrm>
          <a:prstGeom prst="rect">
            <a:avLst/>
          </a:prstGeom>
          <a:noFill/>
        </p:spPr>
        <p:txBody>
          <a:bodyPr wrap="square">
            <a:spAutoFit/>
          </a:bodyPr>
          <a:lstStyle/>
          <a:p>
            <a:r>
              <a:rPr kumimoji="0" lang="en-AU" sz="3600" b="1" i="0"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Times New Roman" panose="02020603050405020304" pitchFamily="18" charset="0"/>
              </a:rPr>
              <a:t>for it to be trampled on. I will lay it waste, unpruned, undug; overgrown by the briar and the thorn. I will command the clouds to rain no rain on it. Yes, the vineyard of the Lord of hosts is the House of Israel, and the men of Judah that chosen plant. He expected justice, but found bloodshed, integrity, but only a cry of distress. </a:t>
            </a:r>
            <a:endParaRPr lang="en-AU" dirty="0"/>
          </a:p>
        </p:txBody>
      </p:sp>
    </p:spTree>
    <p:extLst>
      <p:ext uri="{BB962C8B-B14F-4D97-AF65-F5344CB8AC3E}">
        <p14:creationId xmlns:p14="http://schemas.microsoft.com/office/powerpoint/2010/main" val="28034040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79512" y="1816"/>
            <a:ext cx="8784976" cy="369332"/>
          </a:xfrm>
          <a:prstGeom prst="rect">
            <a:avLst/>
          </a:prstGeom>
        </p:spPr>
        <p:txBody>
          <a:bodyPr wrap="square">
            <a:spAutoFit/>
          </a:bodyPr>
          <a:lstStyle/>
          <a:p>
            <a:pPr>
              <a:spcAft>
                <a:spcPts val="900"/>
              </a:spcAft>
            </a:pPr>
            <a:r>
              <a:rPr lang="en-AU" sz="1800" b="1" dirty="0">
                <a:effectLst/>
                <a:latin typeface="Calibri" panose="020F0502020204030204" pitchFamily="34" charset="0"/>
                <a:ea typeface="Times New Roman" panose="02020603050405020304" pitchFamily="18" charset="0"/>
                <a:cs typeface="Times New Roman" panose="02020603050405020304" pitchFamily="18" charset="0"/>
              </a:rPr>
              <a:t>Responsorial Psalm (Ps 79:9. 12-16. 19-20. R. Is 5:7)</a:t>
            </a:r>
            <a:endParaRPr lang="en-AU" sz="1800" b="1"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2269F56C-5794-4933-ABB6-DF3734E17980}"/>
              </a:ext>
            </a:extLst>
          </p:cNvPr>
          <p:cNvSpPr txBox="1"/>
          <p:nvPr/>
        </p:nvSpPr>
        <p:spPr>
          <a:xfrm>
            <a:off x="107504" y="378023"/>
            <a:ext cx="8775443" cy="1323439"/>
          </a:xfrm>
          <a:prstGeom prst="rect">
            <a:avLst/>
          </a:prstGeom>
          <a:noFill/>
        </p:spPr>
        <p:txBody>
          <a:bodyPr wrap="square">
            <a:spAutoFit/>
          </a:bodyPr>
          <a:lstStyle/>
          <a:p>
            <a:pPr marL="228600" indent="-228600" algn="ctr">
              <a:spcAft>
                <a:spcPts val="450"/>
              </a:spcAft>
            </a:pPr>
            <a:r>
              <a:rPr lang="en-AU" sz="40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(R.) The vineyard of the Lord is the House of Israel.</a:t>
            </a:r>
            <a:endParaRPr lang="en-AU" sz="4000" b="1" dirty="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7E8C5F21-4104-45C7-8B02-4093FA98A896}"/>
              </a:ext>
            </a:extLst>
          </p:cNvPr>
          <p:cNvSpPr txBox="1"/>
          <p:nvPr/>
        </p:nvSpPr>
        <p:spPr>
          <a:xfrm>
            <a:off x="179512" y="1708337"/>
            <a:ext cx="8784975" cy="2677656"/>
          </a:xfrm>
          <a:prstGeom prst="rect">
            <a:avLst/>
          </a:prstGeom>
          <a:noFill/>
        </p:spPr>
        <p:txBody>
          <a:bodyPr wrap="square">
            <a:spAutoFit/>
          </a:bodyPr>
          <a:lstStyle/>
          <a:p>
            <a:pPr marL="457200" indent="-457200">
              <a:tabLst>
                <a:tab pos="228600" algn="l"/>
                <a:tab pos="457200" algn="r"/>
              </a:tabLst>
            </a:pPr>
            <a:r>
              <a:rPr lang="en-AU" sz="2800" b="1" dirty="0">
                <a:effectLst/>
                <a:ea typeface="Times New Roman" panose="02020603050405020304" pitchFamily="18" charset="0"/>
                <a:cs typeface="Times New Roman" panose="02020603050405020304" pitchFamily="18" charset="0"/>
              </a:rPr>
              <a:t>1.	  You brought a vine out of Egypt; to plant it you drove out the nations. It stretched out its branches to the sea, to the Great River it stretched out its shoots. </a:t>
            </a:r>
            <a:r>
              <a:rPr lang="en-AU" sz="2800" b="1" dirty="0">
                <a:solidFill>
                  <a:srgbClr val="FF0000"/>
                </a:solidFill>
                <a:effectLst/>
                <a:ea typeface="Times New Roman" panose="02020603050405020304" pitchFamily="18" charset="0"/>
                <a:cs typeface="Times New Roman" panose="02020603050405020304" pitchFamily="18" charset="0"/>
              </a:rPr>
              <a:t>(R.)</a:t>
            </a:r>
            <a:endParaRPr lang="en-AU" sz="2800" b="1" dirty="0">
              <a:effectLst/>
              <a:ea typeface="Times New Roman" panose="02020603050405020304" pitchFamily="18" charset="0"/>
              <a:cs typeface="Times New Roman" panose="02020603050405020304" pitchFamily="18" charset="0"/>
            </a:endParaRPr>
          </a:p>
          <a:p>
            <a:pPr marL="457200" indent="-457200">
              <a:tabLst>
                <a:tab pos="228600" algn="l"/>
                <a:tab pos="457200" algn="r"/>
              </a:tabLst>
            </a:pPr>
            <a:r>
              <a:rPr lang="en-AU" sz="2800" b="1" dirty="0">
                <a:effectLst/>
                <a:ea typeface="Times New Roman" panose="02020603050405020304" pitchFamily="18" charset="0"/>
                <a:cs typeface="Times New Roman" panose="02020603050405020304" pitchFamily="18" charset="0"/>
              </a:rPr>
              <a:t>2.	  Then why have you broken down its walls? It is plucked by all who pass by. It is ravaged by the boar of the forest, devoured by the beasts of the field. </a:t>
            </a:r>
            <a:r>
              <a:rPr lang="en-AU" sz="2800" b="1" dirty="0">
                <a:solidFill>
                  <a:srgbClr val="FF0000"/>
                </a:solidFill>
                <a:effectLst/>
                <a:ea typeface="Times New Roman" panose="02020603050405020304" pitchFamily="18" charset="0"/>
                <a:cs typeface="Times New Roman" panose="02020603050405020304" pitchFamily="18" charset="0"/>
              </a:rPr>
              <a:t>(R.)</a:t>
            </a:r>
            <a:endParaRPr lang="en-AU" sz="2800" b="1" dirty="0">
              <a:effectLst/>
              <a:ea typeface="Times New Roman" panose="02020603050405020304" pitchFamily="18" charset="0"/>
              <a:cs typeface="Times New Roman" panose="02020603050405020304"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32F7AE9-F590-4774-A23E-69514F00C12F}"/>
              </a:ext>
            </a:extLst>
          </p:cNvPr>
          <p:cNvSpPr txBox="1"/>
          <p:nvPr/>
        </p:nvSpPr>
        <p:spPr>
          <a:xfrm>
            <a:off x="179512" y="1491630"/>
            <a:ext cx="8784976" cy="3108543"/>
          </a:xfrm>
          <a:prstGeom prst="rect">
            <a:avLst/>
          </a:prstGeom>
          <a:noFill/>
        </p:spPr>
        <p:txBody>
          <a:bodyPr wrap="square">
            <a:spAutoFit/>
          </a:bodyPr>
          <a:lstStyle/>
          <a:p>
            <a:pPr marL="457200" indent="-457200">
              <a:tabLst>
                <a:tab pos="228600" algn="l"/>
                <a:tab pos="457200" algn="r"/>
              </a:tabLst>
            </a:pPr>
            <a:r>
              <a:rPr lang="en-AU" sz="2800" b="1" dirty="0">
                <a:effectLst/>
                <a:ea typeface="Times New Roman" panose="02020603050405020304" pitchFamily="18" charset="0"/>
                <a:cs typeface="Times New Roman" panose="02020603050405020304" pitchFamily="18" charset="0"/>
              </a:rPr>
              <a:t>3.	  God of hosts, turn again, we implore, look down from heaven and see. Visit this vine and protect it, the vine your right hand has planted. </a:t>
            </a:r>
            <a:r>
              <a:rPr lang="en-AU" sz="2800" b="1" dirty="0">
                <a:solidFill>
                  <a:srgbClr val="FF0000"/>
                </a:solidFill>
                <a:effectLst/>
                <a:ea typeface="Times New Roman" panose="02020603050405020304" pitchFamily="18" charset="0"/>
                <a:cs typeface="Times New Roman" panose="02020603050405020304" pitchFamily="18" charset="0"/>
              </a:rPr>
              <a:t>(R.)</a:t>
            </a:r>
            <a:endParaRPr lang="en-AU" sz="2800" b="1" dirty="0">
              <a:effectLst/>
              <a:ea typeface="Times New Roman" panose="02020603050405020304" pitchFamily="18" charset="0"/>
              <a:cs typeface="Times New Roman" panose="02020603050405020304" pitchFamily="18" charset="0"/>
            </a:endParaRPr>
          </a:p>
          <a:p>
            <a:pPr marL="457200" indent="-457200">
              <a:tabLst>
                <a:tab pos="228600" algn="l"/>
                <a:tab pos="457200" algn="r"/>
              </a:tabLst>
            </a:pPr>
            <a:r>
              <a:rPr lang="en-AU" sz="2800" b="1" dirty="0">
                <a:effectLst/>
                <a:ea typeface="Times New Roman" panose="02020603050405020304" pitchFamily="18" charset="0"/>
                <a:cs typeface="Times New Roman" panose="02020603050405020304" pitchFamily="18" charset="0"/>
              </a:rPr>
              <a:t>4.	  And we shall never forsake you again: give us life that we may call upon your name. God of hosts, bring us back; let your face shine on us and we shall be saved. </a:t>
            </a:r>
            <a:r>
              <a:rPr lang="en-AU" sz="2800" b="1" dirty="0">
                <a:solidFill>
                  <a:srgbClr val="FF0000"/>
                </a:solidFill>
                <a:effectLst/>
                <a:ea typeface="Times New Roman" panose="02020603050405020304" pitchFamily="18" charset="0"/>
                <a:cs typeface="Times New Roman" panose="02020603050405020304" pitchFamily="18" charset="0"/>
              </a:rPr>
              <a:t>(R.)</a:t>
            </a:r>
            <a:endParaRPr lang="en-AU" sz="2800" b="1" dirty="0">
              <a:effectLst/>
              <a:ea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BD608523-2453-4252-A539-0E5B2A85C846}"/>
              </a:ext>
            </a:extLst>
          </p:cNvPr>
          <p:cNvSpPr txBox="1"/>
          <p:nvPr/>
        </p:nvSpPr>
        <p:spPr>
          <a:xfrm>
            <a:off x="143972" y="32369"/>
            <a:ext cx="8775443" cy="1323439"/>
          </a:xfrm>
          <a:prstGeom prst="rect">
            <a:avLst/>
          </a:prstGeom>
          <a:noFill/>
        </p:spPr>
        <p:txBody>
          <a:bodyPr wrap="square">
            <a:spAutoFit/>
          </a:bodyPr>
          <a:lstStyle/>
          <a:p>
            <a:pPr marL="228600" indent="-228600" algn="ctr">
              <a:spcAft>
                <a:spcPts val="450"/>
              </a:spcAft>
            </a:pPr>
            <a:r>
              <a:rPr lang="en-AU" sz="40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(R.) The vineyard of the Lord is the House of Israel.</a:t>
            </a:r>
            <a:endParaRPr lang="en-AU" sz="4000" b="1" dirty="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45967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5AD03E0-14AF-45B2-A84D-0EA102A067FC}"/>
              </a:ext>
            </a:extLst>
          </p:cNvPr>
          <p:cNvSpPr txBox="1"/>
          <p:nvPr/>
        </p:nvSpPr>
        <p:spPr>
          <a:xfrm>
            <a:off x="179512" y="219824"/>
            <a:ext cx="8784976" cy="4703852"/>
          </a:xfrm>
          <a:prstGeom prst="rect">
            <a:avLst/>
          </a:prstGeom>
          <a:noFill/>
        </p:spPr>
        <p:txBody>
          <a:bodyPr wrap="square">
            <a:spAutoFit/>
          </a:bodyPr>
          <a:lstStyle/>
          <a:p>
            <a:pPr>
              <a:spcAft>
                <a:spcPts val="900"/>
              </a:spcAft>
            </a:pPr>
            <a:r>
              <a:rPr lang="en-AU" sz="3600" b="1" dirty="0">
                <a:effectLst/>
                <a:ea typeface="Times New Roman" panose="02020603050405020304" pitchFamily="18" charset="0"/>
                <a:cs typeface="Times New Roman" panose="02020603050405020304" pitchFamily="18" charset="0"/>
              </a:rPr>
              <a:t>Second Reading (Philippians 4:6-9)</a:t>
            </a:r>
          </a:p>
          <a:p>
            <a:pPr>
              <a:spcAft>
                <a:spcPts val="450"/>
              </a:spcAft>
            </a:pPr>
            <a:r>
              <a:rPr lang="en-AU" sz="3600" b="1" i="1" dirty="0">
                <a:effectLst/>
                <a:ea typeface="Times New Roman" panose="02020603050405020304" pitchFamily="18" charset="0"/>
                <a:cs typeface="Times New Roman" panose="02020603050405020304" pitchFamily="18" charset="0"/>
              </a:rPr>
              <a:t>A reading from the letter of St Paul to the Philippians</a:t>
            </a:r>
            <a:endParaRPr lang="en-AU" sz="3600" b="1" dirty="0">
              <a:effectLst/>
              <a:ea typeface="Times New Roman" panose="02020603050405020304" pitchFamily="18" charset="0"/>
              <a:cs typeface="Times New Roman" panose="02020603050405020304" pitchFamily="18" charset="0"/>
            </a:endParaRPr>
          </a:p>
          <a:p>
            <a:pPr>
              <a:spcAft>
                <a:spcPts val="450"/>
              </a:spcAft>
            </a:pPr>
            <a:r>
              <a:rPr lang="en-AU" sz="3600" b="1" dirty="0">
                <a:effectLst/>
                <a:ea typeface="Times New Roman" panose="02020603050405020304" pitchFamily="18" charset="0"/>
                <a:cs typeface="Times New Roman" panose="02020603050405020304" pitchFamily="18" charset="0"/>
              </a:rPr>
              <a:t>There is no need to worry; but if there is anything you need, pray for it, asking God for it with prayer and thanksgiving, and that peace of God, which is so much greater than we can understand, will guard your hearts</a:t>
            </a:r>
          </a:p>
        </p:txBody>
      </p:sp>
    </p:spTree>
    <p:extLst>
      <p:ext uri="{BB962C8B-B14F-4D97-AF65-F5344CB8AC3E}">
        <p14:creationId xmlns:p14="http://schemas.microsoft.com/office/powerpoint/2010/main" val="4082752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3C28CD8-CC3D-4C3B-9E70-8E3DB3D0D8B6}"/>
              </a:ext>
            </a:extLst>
          </p:cNvPr>
          <p:cNvSpPr txBox="1"/>
          <p:nvPr/>
        </p:nvSpPr>
        <p:spPr>
          <a:xfrm>
            <a:off x="179512" y="123478"/>
            <a:ext cx="8784976" cy="4524315"/>
          </a:xfrm>
          <a:prstGeom prst="rect">
            <a:avLst/>
          </a:prstGeom>
          <a:noFill/>
        </p:spPr>
        <p:txBody>
          <a:bodyPr wrap="square">
            <a:spAutoFit/>
          </a:bodyPr>
          <a:lstStyle/>
          <a:p>
            <a:r>
              <a:rPr lang="en-AU" sz="3600" b="1" dirty="0">
                <a:effectLst/>
                <a:ea typeface="Times New Roman" panose="02020603050405020304" pitchFamily="18" charset="0"/>
                <a:cs typeface="Times New Roman" panose="02020603050405020304" pitchFamily="18" charset="0"/>
              </a:rPr>
              <a:t>and your thoughts, in Christ Jesus. Finally, brothers, fill your minds with everything that is true, everything that is noble, everything that is good and pure, everything that we love and honour, and everything that can be thought virtuous or worthy of praise. Keep doing all the things that you learnt from me and have been taught by me and have heard</a:t>
            </a:r>
            <a:endParaRPr lang="en-AU" sz="3600" dirty="0"/>
          </a:p>
        </p:txBody>
      </p:sp>
    </p:spTree>
    <p:extLst>
      <p:ext uri="{BB962C8B-B14F-4D97-AF65-F5344CB8AC3E}">
        <p14:creationId xmlns:p14="http://schemas.microsoft.com/office/powerpoint/2010/main" val="21297926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A444DE0-36B6-4810-BD92-AE66EB54216C}"/>
              </a:ext>
            </a:extLst>
          </p:cNvPr>
          <p:cNvPicPr>
            <a:picLocks noChangeAspect="1"/>
          </p:cNvPicPr>
          <p:nvPr/>
        </p:nvPicPr>
        <p:blipFill>
          <a:blip r:embed="rId2"/>
          <a:stretch>
            <a:fillRect/>
          </a:stretch>
        </p:blipFill>
        <p:spPr>
          <a:xfrm>
            <a:off x="2915816" y="3219822"/>
            <a:ext cx="4921394" cy="1512168"/>
          </a:xfrm>
          <a:prstGeom prst="rect">
            <a:avLst/>
          </a:prstGeom>
        </p:spPr>
      </p:pic>
      <p:sp>
        <p:nvSpPr>
          <p:cNvPr id="5" name="TextBox 4">
            <a:extLst>
              <a:ext uri="{FF2B5EF4-FFF2-40B4-BE49-F238E27FC236}">
                <a16:creationId xmlns:a16="http://schemas.microsoft.com/office/drawing/2014/main" id="{D030F819-85B9-482F-A622-633DBBCFF6EA}"/>
              </a:ext>
            </a:extLst>
          </p:cNvPr>
          <p:cNvSpPr txBox="1"/>
          <p:nvPr/>
        </p:nvSpPr>
        <p:spPr>
          <a:xfrm>
            <a:off x="179512" y="411510"/>
            <a:ext cx="8856984" cy="1200329"/>
          </a:xfrm>
          <a:prstGeom prst="rect">
            <a:avLst/>
          </a:prstGeom>
          <a:noFill/>
        </p:spPr>
        <p:txBody>
          <a:bodyPr wrap="square">
            <a:spAutoFit/>
          </a:bodyPr>
          <a:lstStyle/>
          <a:p>
            <a:r>
              <a:rPr kumimoji="0" lang="en-AU" sz="3600" b="1" i="0"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Times New Roman" panose="02020603050405020304" pitchFamily="18" charset="0"/>
              </a:rPr>
              <a:t>or seen that I do. Then the God of peace will be with you.</a:t>
            </a:r>
            <a:endParaRPr lang="en-AU" dirty="0"/>
          </a:p>
        </p:txBody>
      </p:sp>
      <p:pic>
        <p:nvPicPr>
          <p:cNvPr id="4" name="Picture 2" descr="Square Photo">
            <a:extLst>
              <a:ext uri="{FF2B5EF4-FFF2-40B4-BE49-F238E27FC236}">
                <a16:creationId xmlns:a16="http://schemas.microsoft.com/office/drawing/2014/main" id="{DF2C3F70-414F-4134-A85C-A9BB0AE6146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87624" y="2715766"/>
            <a:ext cx="1905000" cy="190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46763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ctr">
              <a:buNone/>
            </a:pPr>
            <a:r>
              <a:rPr lang="en-AU" dirty="0"/>
              <a:t>ENTRANCE  SONGS</a:t>
            </a:r>
          </a:p>
          <a:p>
            <a:endParaRPr lang="en-AU" dirty="0"/>
          </a:p>
        </p:txBody>
      </p:sp>
      <p:sp>
        <p:nvSpPr>
          <p:cNvPr id="5" name="Title 4">
            <a:extLst>
              <a:ext uri="{FF2B5EF4-FFF2-40B4-BE49-F238E27FC236}">
                <a16:creationId xmlns:a16="http://schemas.microsoft.com/office/drawing/2014/main" id="{BB7563B6-A4C9-4C89-9AF6-F26624A263CF}"/>
              </a:ext>
            </a:extLst>
          </p:cNvPr>
          <p:cNvSpPr>
            <a:spLocks noGrp="1"/>
          </p:cNvSpPr>
          <p:nvPr>
            <p:ph type="title"/>
          </p:nvPr>
        </p:nvSpPr>
        <p:spPr/>
        <p:txBody>
          <a:bodyPr/>
          <a:lstStyle/>
          <a:p>
            <a:endParaRPr lang="en-AU"/>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9512" y="195486"/>
            <a:ext cx="8856984" cy="646331"/>
          </a:xfrm>
          <a:prstGeom prst="rect">
            <a:avLst/>
          </a:prstGeom>
        </p:spPr>
        <p:txBody>
          <a:bodyPr wrap="square">
            <a:spAutoFit/>
          </a:bodyPr>
          <a:lstStyle/>
          <a:p>
            <a:pPr algn="ctr"/>
            <a:r>
              <a:rPr lang="en-US" sz="3600" b="1" u="sng" dirty="0">
                <a:latin typeface="Calibri" panose="020F0502020204030204" pitchFamily="34" charset="0"/>
                <a:cs typeface="Calibri" panose="020F0502020204030204" pitchFamily="34" charset="0"/>
              </a:rPr>
              <a:t>Gospel Acclamation </a:t>
            </a:r>
          </a:p>
        </p:txBody>
      </p:sp>
      <p:sp>
        <p:nvSpPr>
          <p:cNvPr id="7" name="TextBox 6">
            <a:extLst>
              <a:ext uri="{FF2B5EF4-FFF2-40B4-BE49-F238E27FC236}">
                <a16:creationId xmlns:a16="http://schemas.microsoft.com/office/drawing/2014/main" id="{1D4290A9-D30F-41AD-8C1A-3331DC68A66D}"/>
              </a:ext>
            </a:extLst>
          </p:cNvPr>
          <p:cNvSpPr txBox="1"/>
          <p:nvPr/>
        </p:nvSpPr>
        <p:spPr>
          <a:xfrm>
            <a:off x="179512" y="841817"/>
            <a:ext cx="8784976" cy="3724096"/>
          </a:xfrm>
          <a:prstGeom prst="rect">
            <a:avLst/>
          </a:prstGeom>
          <a:noFill/>
        </p:spPr>
        <p:txBody>
          <a:bodyPr wrap="square">
            <a:spAutoFit/>
          </a:bodyPr>
          <a:lstStyle/>
          <a:p>
            <a:pPr marL="228600" indent="-228600" algn="ctr"/>
            <a:r>
              <a:rPr lang="en-AU" sz="3200" b="1" dirty="0">
                <a:solidFill>
                  <a:srgbClr val="0070C0"/>
                </a:solidFill>
                <a:effectLst/>
                <a:latin typeface="Calibri" panose="020F0502020204030204" pitchFamily="34" charset="0"/>
                <a:ea typeface="Times New Roman" panose="02020603050405020304" pitchFamily="18" charset="0"/>
                <a:cs typeface="Calibri" panose="020F0502020204030204" pitchFamily="34" charset="0"/>
              </a:rPr>
              <a:t>Alleluia, alleluia!</a:t>
            </a:r>
          </a:p>
          <a:p>
            <a:pPr marL="228600" indent="-228600" algn="ctr"/>
            <a:endParaRPr lang="en-AU" sz="3200" b="1" dirty="0">
              <a:solidFill>
                <a:srgbClr val="0070C0"/>
              </a:solidFill>
              <a:effectLst/>
              <a:latin typeface="Calibri" panose="020F0502020204030204" pitchFamily="34" charset="0"/>
              <a:ea typeface="Times New Roman" panose="02020603050405020304" pitchFamily="18" charset="0"/>
              <a:cs typeface="Calibri" panose="020F0502020204030204" pitchFamily="34" charset="0"/>
            </a:endParaRPr>
          </a:p>
          <a:p>
            <a:pPr algn="ctr"/>
            <a:r>
              <a:rPr lang="en-AU" sz="3600" b="1" dirty="0">
                <a:effectLst/>
                <a:ea typeface="Times New Roman" panose="02020603050405020304" pitchFamily="18" charset="0"/>
                <a:cs typeface="Times New Roman" panose="02020603050405020304" pitchFamily="18" charset="0"/>
              </a:rPr>
              <a:t>I call you friends, says the Lord, because I have made known to you everything I have learnt from my Father.</a:t>
            </a:r>
          </a:p>
          <a:p>
            <a:pPr algn="ctr"/>
            <a:endParaRPr lang="en-AU" sz="3200" b="1" dirty="0">
              <a:solidFill>
                <a:srgbClr val="0070C0"/>
              </a:solidFill>
              <a:effectLst/>
              <a:latin typeface="Calibri" panose="020F0502020204030204" pitchFamily="34" charset="0"/>
              <a:ea typeface="Times New Roman" panose="02020603050405020304" pitchFamily="18" charset="0"/>
              <a:cs typeface="Calibri" panose="020F0502020204030204" pitchFamily="34" charset="0"/>
            </a:endParaRPr>
          </a:p>
          <a:p>
            <a:pPr marL="228600" indent="-228600" algn="ctr">
              <a:spcAft>
                <a:spcPts val="450"/>
              </a:spcAft>
            </a:pPr>
            <a:r>
              <a:rPr lang="en-AU" sz="3200" b="1" dirty="0">
                <a:solidFill>
                  <a:srgbClr val="0070C0"/>
                </a:solidFill>
                <a:effectLst/>
                <a:latin typeface="Calibri" panose="020F0502020204030204" pitchFamily="34" charset="0"/>
                <a:ea typeface="Times New Roman" panose="02020603050405020304" pitchFamily="18" charset="0"/>
                <a:cs typeface="Calibri" panose="020F0502020204030204" pitchFamily="34" charset="0"/>
              </a:rPr>
              <a:t>Alleluia!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99592" y="448091"/>
            <a:ext cx="7643866" cy="4247317"/>
          </a:xfrm>
          <a:prstGeom prst="rect">
            <a:avLst/>
          </a:prstGeom>
        </p:spPr>
        <p:txBody>
          <a:bodyPr wrap="square">
            <a:spAutoFit/>
          </a:bodyPr>
          <a:lstStyle/>
          <a:p>
            <a:pPr marL="1352550" indent="-1352550" defTabSz="457200" fontAlgn="auto">
              <a:lnSpc>
                <a:spcPct val="150000"/>
              </a:lnSpc>
              <a:spcBef>
                <a:spcPts val="0"/>
              </a:spcBef>
              <a:spcAft>
                <a:spcPts val="0"/>
              </a:spcAft>
              <a:defRPr/>
            </a:pPr>
            <a:r>
              <a:rPr lang="en-US" sz="3600" b="1" kern="0" dirty="0">
                <a:latin typeface="Calibri" panose="020F0502020204030204" pitchFamily="34" charset="0"/>
                <a:cs typeface="Calibri" panose="020F0502020204030204" pitchFamily="34" charset="0"/>
              </a:rPr>
              <a:t>C: 	The Lord be with you.</a:t>
            </a:r>
          </a:p>
          <a:p>
            <a:pPr marL="1352550" indent="-1352550" defTabSz="457200" fontAlgn="auto">
              <a:lnSpc>
                <a:spcPct val="150000"/>
              </a:lnSpc>
              <a:spcBef>
                <a:spcPts val="0"/>
              </a:spcBef>
              <a:spcAft>
                <a:spcPts val="0"/>
              </a:spcAft>
              <a:defRPr/>
            </a:pPr>
            <a:r>
              <a:rPr lang="en-US" sz="3600" b="1" kern="0" dirty="0">
                <a:solidFill>
                  <a:srgbClr val="0070C0"/>
                </a:solidFill>
                <a:latin typeface="Calibri" panose="020F0502020204030204" pitchFamily="34" charset="0"/>
                <a:cs typeface="Calibri" panose="020F0502020204030204" pitchFamily="34" charset="0"/>
              </a:rPr>
              <a:t>A:	And with your spirit</a:t>
            </a:r>
          </a:p>
          <a:p>
            <a:pPr marL="1352550" indent="-1352550" defTabSz="457200" fontAlgn="auto">
              <a:lnSpc>
                <a:spcPct val="150000"/>
              </a:lnSpc>
              <a:spcBef>
                <a:spcPts val="0"/>
              </a:spcBef>
              <a:spcAft>
                <a:spcPts val="0"/>
              </a:spcAft>
              <a:defRPr/>
            </a:pPr>
            <a:r>
              <a:rPr lang="en-AU" sz="3600" b="1" kern="0" dirty="0">
                <a:latin typeface="Calibri" panose="020F0502020204030204" pitchFamily="34" charset="0"/>
                <a:cs typeface="Calibri" panose="020F0502020204030204" pitchFamily="34" charset="0"/>
              </a:rPr>
              <a:t>C:	A reading from the holy Gospel according to Matthew</a:t>
            </a:r>
          </a:p>
          <a:p>
            <a:pPr marL="1352550" indent="-1352550" defTabSz="457200" fontAlgn="auto">
              <a:lnSpc>
                <a:spcPct val="150000"/>
              </a:lnSpc>
              <a:spcBef>
                <a:spcPts val="0"/>
              </a:spcBef>
              <a:spcAft>
                <a:spcPts val="0"/>
              </a:spcAft>
              <a:defRPr/>
            </a:pPr>
            <a:r>
              <a:rPr lang="en-AU" sz="3600" b="1" kern="0" dirty="0">
                <a:solidFill>
                  <a:srgbClr val="0070C0"/>
                </a:solidFill>
                <a:latin typeface="Calibri" panose="020F0502020204030204" pitchFamily="34" charset="0"/>
                <a:cs typeface="Calibri" panose="020F0502020204030204" pitchFamily="34" charset="0"/>
              </a:rPr>
              <a:t>A:	</a:t>
            </a:r>
            <a:r>
              <a:rPr lang="en-US" sz="3600" b="1" kern="0" dirty="0">
                <a:solidFill>
                  <a:srgbClr val="0070C0"/>
                </a:solidFill>
                <a:latin typeface="Calibri" panose="020F0502020204030204" pitchFamily="34" charset="0"/>
                <a:cs typeface="Calibri" panose="020F0502020204030204" pitchFamily="34" charset="0"/>
              </a:rPr>
              <a:t>	Glory to you Lord</a:t>
            </a:r>
            <a:endParaRPr lang="en-AU" sz="3600" b="1" kern="0" dirty="0">
              <a:solidFill>
                <a:srgbClr val="0070C0"/>
              </a:solidFill>
              <a:latin typeface="Calibri" panose="020F0502020204030204" pitchFamily="34" charset="0"/>
              <a:cs typeface="Calibri" panose="020F0502020204030204" pitchFamily="34" charset="0"/>
            </a:endParaRPr>
          </a:p>
        </p:txBody>
      </p:sp>
      <p:pic>
        <p:nvPicPr>
          <p:cNvPr id="4" name="Picture 3" descr="download (18).jpg"/>
          <p:cNvPicPr>
            <a:picLocks noChangeAspect="1"/>
          </p:cNvPicPr>
          <p:nvPr/>
        </p:nvPicPr>
        <p:blipFill>
          <a:blip r:embed="rId2"/>
          <a:stretch>
            <a:fillRect/>
          </a:stretch>
        </p:blipFill>
        <p:spPr>
          <a:xfrm>
            <a:off x="6948264" y="3841587"/>
            <a:ext cx="1872208" cy="1123325"/>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3AB4607-FED3-4E9F-8A25-9352465E7C13}"/>
              </a:ext>
            </a:extLst>
          </p:cNvPr>
          <p:cNvSpPr txBox="1"/>
          <p:nvPr/>
        </p:nvSpPr>
        <p:spPr>
          <a:xfrm>
            <a:off x="35496" y="25264"/>
            <a:ext cx="8784976" cy="4639732"/>
          </a:xfrm>
          <a:prstGeom prst="rect">
            <a:avLst/>
          </a:prstGeom>
          <a:noFill/>
        </p:spPr>
        <p:txBody>
          <a:bodyPr wrap="square">
            <a:spAutoFit/>
          </a:bodyPr>
          <a:lstStyle/>
          <a:p>
            <a:pPr>
              <a:spcAft>
                <a:spcPts val="900"/>
              </a:spcAft>
            </a:pPr>
            <a:r>
              <a:rPr lang="en-AU" sz="3600" b="1" dirty="0">
                <a:effectLst/>
                <a:ea typeface="Times New Roman" panose="02020603050405020304" pitchFamily="18" charset="0"/>
                <a:cs typeface="Times New Roman" panose="02020603050405020304" pitchFamily="18" charset="0"/>
              </a:rPr>
              <a:t>Gospel (Matthew 21:33-43)</a:t>
            </a:r>
          </a:p>
          <a:p>
            <a:pPr>
              <a:spcAft>
                <a:spcPts val="450"/>
              </a:spcAft>
            </a:pPr>
            <a:r>
              <a:rPr lang="en-AU" sz="3600" b="1" dirty="0">
                <a:effectLst/>
                <a:ea typeface="Times New Roman" panose="02020603050405020304" pitchFamily="18" charset="0"/>
                <a:cs typeface="Times New Roman" panose="02020603050405020304" pitchFamily="18" charset="0"/>
              </a:rPr>
              <a:t>Jesus said to the chief priests and the elders of the people, ‘Listen to another parable. There was a man, a landowner, who planted a vineyard; he fenced it round, dug a winepress in it and built a tower; then he leased it to tenants and went abroad. When vintage time drew near he sent his servants</a:t>
            </a:r>
          </a:p>
        </p:txBody>
      </p:sp>
    </p:spTree>
    <p:extLst>
      <p:ext uri="{BB962C8B-B14F-4D97-AF65-F5344CB8AC3E}">
        <p14:creationId xmlns:p14="http://schemas.microsoft.com/office/powerpoint/2010/main" val="25363357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AF99A2E-D0A0-492B-9E23-5556C26ABACE}"/>
              </a:ext>
            </a:extLst>
          </p:cNvPr>
          <p:cNvSpPr txBox="1"/>
          <p:nvPr/>
        </p:nvSpPr>
        <p:spPr>
          <a:xfrm>
            <a:off x="107504" y="0"/>
            <a:ext cx="8784976" cy="5078313"/>
          </a:xfrm>
          <a:prstGeom prst="rect">
            <a:avLst/>
          </a:prstGeom>
          <a:noFill/>
        </p:spPr>
        <p:txBody>
          <a:bodyPr wrap="square">
            <a:spAutoFit/>
          </a:bodyPr>
          <a:lstStyle/>
          <a:p>
            <a:r>
              <a:rPr lang="en-AU" sz="3600" b="1" dirty="0">
                <a:effectLst/>
                <a:ea typeface="Times New Roman" panose="02020603050405020304" pitchFamily="18" charset="0"/>
                <a:cs typeface="Times New Roman" panose="02020603050405020304" pitchFamily="18" charset="0"/>
              </a:rPr>
              <a:t>to the tenants to collect his produce. But the tenants seized his servants, thrashed one, killed another and stoned a third. Next he sent some more servants, this time a larger number, and they dealt with them in the same way. Finally he sent his son to them. “They will respect my son,” he said. But when the tenants saw the son, they said to each other, “This is the heir. Come on, let us</a:t>
            </a:r>
            <a:endParaRPr lang="en-AU" sz="3600" dirty="0"/>
          </a:p>
        </p:txBody>
      </p:sp>
    </p:spTree>
    <p:extLst>
      <p:ext uri="{BB962C8B-B14F-4D97-AF65-F5344CB8AC3E}">
        <p14:creationId xmlns:p14="http://schemas.microsoft.com/office/powerpoint/2010/main" val="20445473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EFA5979-9105-4CFF-8E3F-07D8B60BFFCB}"/>
              </a:ext>
            </a:extLst>
          </p:cNvPr>
          <p:cNvSpPr txBox="1"/>
          <p:nvPr/>
        </p:nvSpPr>
        <p:spPr>
          <a:xfrm>
            <a:off x="179512" y="0"/>
            <a:ext cx="8784976" cy="5078313"/>
          </a:xfrm>
          <a:prstGeom prst="rect">
            <a:avLst/>
          </a:prstGeom>
          <a:noFill/>
        </p:spPr>
        <p:txBody>
          <a:bodyPr wrap="square">
            <a:spAutoFit/>
          </a:bodyPr>
          <a:lstStyle/>
          <a:p>
            <a:r>
              <a:rPr lang="en-AU" sz="3600" b="1" dirty="0">
                <a:effectLst/>
                <a:ea typeface="Times New Roman" panose="02020603050405020304" pitchFamily="18" charset="0"/>
                <a:cs typeface="Times New Roman" panose="02020603050405020304" pitchFamily="18" charset="0"/>
              </a:rPr>
              <a:t>kill him and take over his inheritance.” So they seized him and threw him out of the vineyard and killed him. Now when the owner of the vineyard comes, what will he do to those tenants?’ They answered, ‘He will bring those wretches to a wretched end and lease the vineyard to other tenants who will deliver the produce to him when the season arrives.’ Jesus said to them, ‘Have you</a:t>
            </a:r>
            <a:endParaRPr lang="en-AU" sz="3600" dirty="0"/>
          </a:p>
        </p:txBody>
      </p:sp>
    </p:spTree>
    <p:extLst>
      <p:ext uri="{BB962C8B-B14F-4D97-AF65-F5344CB8AC3E}">
        <p14:creationId xmlns:p14="http://schemas.microsoft.com/office/powerpoint/2010/main" val="32054135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5D53585-1E46-4334-A6BA-C4F659E16B8D}"/>
              </a:ext>
            </a:extLst>
          </p:cNvPr>
          <p:cNvPicPr>
            <a:picLocks noChangeAspect="1"/>
          </p:cNvPicPr>
          <p:nvPr/>
        </p:nvPicPr>
        <p:blipFill>
          <a:blip r:embed="rId2"/>
          <a:stretch>
            <a:fillRect/>
          </a:stretch>
        </p:blipFill>
        <p:spPr>
          <a:xfrm>
            <a:off x="4355976" y="4088801"/>
            <a:ext cx="4279763" cy="1054699"/>
          </a:xfrm>
          <a:prstGeom prst="rect">
            <a:avLst/>
          </a:prstGeom>
        </p:spPr>
      </p:pic>
      <p:sp>
        <p:nvSpPr>
          <p:cNvPr id="7" name="TextBox 6">
            <a:extLst>
              <a:ext uri="{FF2B5EF4-FFF2-40B4-BE49-F238E27FC236}">
                <a16:creationId xmlns:a16="http://schemas.microsoft.com/office/drawing/2014/main" id="{F52010C8-21F9-478A-BA4B-D11A2023EFA5}"/>
              </a:ext>
            </a:extLst>
          </p:cNvPr>
          <p:cNvSpPr txBox="1"/>
          <p:nvPr/>
        </p:nvSpPr>
        <p:spPr>
          <a:xfrm>
            <a:off x="143508" y="51470"/>
            <a:ext cx="8856984" cy="3416320"/>
          </a:xfrm>
          <a:prstGeom prst="rect">
            <a:avLst/>
          </a:prstGeom>
          <a:noFill/>
        </p:spPr>
        <p:txBody>
          <a:bodyPr wrap="square">
            <a:spAutoFit/>
          </a:bodyPr>
          <a:lstStyle/>
          <a:p>
            <a:r>
              <a:rPr lang="en-AU" sz="3600" b="1" dirty="0">
                <a:effectLst/>
                <a:ea typeface="Times New Roman" panose="02020603050405020304" pitchFamily="18" charset="0"/>
                <a:cs typeface="Times New Roman" panose="02020603050405020304" pitchFamily="18" charset="0"/>
              </a:rPr>
              <a:t>never read in the scriptures: It was the stone rejected by the builders that became the keystone. This was the Lord’s doing and it is wonderful to see? ‘I tell you, then, that the kingdom of God will be taken from you and given to a people who will produce its fruit.’</a:t>
            </a:r>
            <a:endParaRPr lang="en-AU" sz="3600" dirty="0"/>
          </a:p>
        </p:txBody>
      </p:sp>
    </p:spTree>
    <p:extLst>
      <p:ext uri="{BB962C8B-B14F-4D97-AF65-F5344CB8AC3E}">
        <p14:creationId xmlns:p14="http://schemas.microsoft.com/office/powerpoint/2010/main" val="25563012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olour Image">
            <a:extLst>
              <a:ext uri="{FF2B5EF4-FFF2-40B4-BE49-F238E27FC236}">
                <a16:creationId xmlns:a16="http://schemas.microsoft.com/office/drawing/2014/main" id="{BB39EE50-6CD9-4B44-A67D-8C14DDAA0AD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4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331672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00034" y="134506"/>
            <a:ext cx="8143932" cy="757130"/>
          </a:xfrm>
          <a:prstGeom prst="rect">
            <a:avLst/>
          </a:prstGeom>
        </p:spPr>
        <p:txBody>
          <a:bodyPr wrap="square">
            <a:spAutoFit/>
          </a:bodyPr>
          <a:lstStyle/>
          <a:p>
            <a:pPr algn="ctr">
              <a:lnSpc>
                <a:spcPct val="90000"/>
              </a:lnSpc>
            </a:pPr>
            <a:r>
              <a:rPr lang="en-US" sz="4800" b="1" dirty="0"/>
              <a:t>Nicene Creed</a:t>
            </a:r>
          </a:p>
        </p:txBody>
      </p:sp>
      <p:sp>
        <p:nvSpPr>
          <p:cNvPr id="4" name="Rectangle 3"/>
          <p:cNvSpPr/>
          <p:nvPr/>
        </p:nvSpPr>
        <p:spPr>
          <a:xfrm>
            <a:off x="143508" y="1033839"/>
            <a:ext cx="8856984" cy="3539430"/>
          </a:xfrm>
          <a:prstGeom prst="rect">
            <a:avLst/>
          </a:prstGeom>
        </p:spPr>
        <p:txBody>
          <a:bodyPr wrap="square">
            <a:spAutoFit/>
          </a:bodyPr>
          <a:lstStyle/>
          <a:p>
            <a:pPr algn="just" defTabSz="536575"/>
            <a:r>
              <a:rPr lang="en-AU" sz="3200" b="1" dirty="0">
                <a:latin typeface="Calibri" panose="020F0502020204030204" pitchFamily="34" charset="0"/>
                <a:cs typeface="Calibri" panose="020F0502020204030204" pitchFamily="34" charset="0"/>
              </a:rPr>
              <a:t>I believe in one God, the Father almighty, maker of heaven and earth, of all things visible and invisible. I believe in one Lord, Jesus Christ, the Only Begotten Son of God, born of the Father before all ages. God from God, Light from Light, true God from true God, begotten, not made, consubstantial with the Father; through Him all things were made.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9512" y="0"/>
            <a:ext cx="8572560" cy="5016758"/>
          </a:xfrm>
          <a:prstGeom prst="rect">
            <a:avLst/>
          </a:prstGeom>
        </p:spPr>
        <p:txBody>
          <a:bodyPr wrap="square">
            <a:spAutoFit/>
          </a:bodyPr>
          <a:lstStyle/>
          <a:p>
            <a:pPr algn="just" defTabSz="536575"/>
            <a:r>
              <a:rPr lang="en-AU" sz="3200" b="1" dirty="0">
                <a:latin typeface="Calibri" panose="020F0502020204030204" pitchFamily="34" charset="0"/>
                <a:cs typeface="Calibri" panose="020F0502020204030204" pitchFamily="34" charset="0"/>
              </a:rPr>
              <a:t>For us men and for our salvation. He came down from heaven, and by the Holy Spirit was incarnate of the Virgin Mary, and became man.</a:t>
            </a:r>
          </a:p>
          <a:p>
            <a:pPr algn="just" defTabSz="536575"/>
            <a:r>
              <a:rPr lang="en-AU" sz="3200" b="1" dirty="0">
                <a:latin typeface="Calibri" panose="020F0502020204030204" pitchFamily="34" charset="0"/>
                <a:cs typeface="Calibri" panose="020F0502020204030204" pitchFamily="34" charset="0"/>
              </a:rPr>
              <a:t>For our sake He was crucified under Pontius Pilate, He suffered death and was buried, and rose again on the third day in accordance with the Scriptures. He ascended into heaven and is seated at the right hand of the Father. He will come again in glory to judge the living and the dead, and His Kingdom will have no end.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9512" y="123478"/>
            <a:ext cx="8572560" cy="4524315"/>
          </a:xfrm>
          <a:prstGeom prst="rect">
            <a:avLst/>
          </a:prstGeom>
        </p:spPr>
        <p:txBody>
          <a:bodyPr wrap="square">
            <a:spAutoFit/>
          </a:bodyPr>
          <a:lstStyle/>
          <a:p>
            <a:pPr algn="just" defTabSz="536575"/>
            <a:r>
              <a:rPr lang="en-AU" sz="3200" b="1" dirty="0">
                <a:latin typeface="Calibri" panose="020F0502020204030204" pitchFamily="34" charset="0"/>
                <a:cs typeface="Calibri" panose="020F0502020204030204" pitchFamily="34" charset="0"/>
              </a:rPr>
              <a:t>I believe in the Holy Spirit, the Lord, the giver of life, who proceeds from the Father and the Son, who with the Father and the Son is adored and glorified, who has spoken through the prophets.</a:t>
            </a:r>
          </a:p>
          <a:p>
            <a:pPr algn="just" defTabSz="536575"/>
            <a:r>
              <a:rPr lang="en-AU" sz="3200" b="1" dirty="0">
                <a:latin typeface="Calibri" panose="020F0502020204030204" pitchFamily="34" charset="0"/>
                <a:cs typeface="Calibri" panose="020F0502020204030204" pitchFamily="34" charset="0"/>
              </a:rPr>
              <a:t>I believe in one, Holy, Catholic and Apostolic Church. I confess one Baptism for the forgiveness of sins and I look forward to the resurrection of the dead, and the life of the world to come. Amen</a:t>
            </a:r>
            <a:r>
              <a:rPr lang="en-AU" sz="3200" dirty="0">
                <a:latin typeface="Calibri" panose="020F0502020204030204" pitchFamily="34" charset="0"/>
                <a:cs typeface="Calibri" panose="020F0502020204030204" pitchFamily="34" charset="0"/>
              </a:rPr>
              <a:t>.</a:t>
            </a:r>
            <a:endParaRPr lang="en-US" sz="3200" dirty="0">
              <a:latin typeface="Calibri" panose="020F0502020204030204" pitchFamily="34" charset="0"/>
              <a:cs typeface="Calibri" panose="020F050202020403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olour Image">
            <a:extLst>
              <a:ext uri="{FF2B5EF4-FFF2-40B4-BE49-F238E27FC236}">
                <a16:creationId xmlns:a16="http://schemas.microsoft.com/office/drawing/2014/main" id="{027414ED-F0D9-4AF2-821A-69A5DDFF351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00250" y="0"/>
            <a:ext cx="5143500" cy="5143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46707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9512" y="195486"/>
            <a:ext cx="5544616" cy="3708708"/>
          </a:xfrm>
          <a:prstGeom prst="rect">
            <a:avLst/>
          </a:prstGeom>
        </p:spPr>
        <p:txBody>
          <a:bodyPr wrap="square">
            <a:spAutoFit/>
          </a:bodyPr>
          <a:lstStyle/>
          <a:p>
            <a:pPr defTabSz="441325">
              <a:lnSpc>
                <a:spcPct val="150000"/>
              </a:lnSpc>
            </a:pPr>
            <a:r>
              <a:rPr lang="en-AU" sz="4000" b="1" i="1" dirty="0">
                <a:latin typeface="Monotype Corsiva" pitchFamily="66" charset="0"/>
              </a:rPr>
              <a:t>Reader:	We pray for…</a:t>
            </a:r>
          </a:p>
          <a:p>
            <a:pPr defTabSz="441325">
              <a:lnSpc>
                <a:spcPct val="150000"/>
              </a:lnSpc>
            </a:pPr>
            <a:r>
              <a:rPr lang="en-AU" sz="4000" b="1" i="1" dirty="0">
                <a:latin typeface="Monotype Corsiva" pitchFamily="66" charset="0"/>
              </a:rPr>
              <a:t> </a:t>
            </a:r>
          </a:p>
          <a:p>
            <a:pPr defTabSz="441325">
              <a:lnSpc>
                <a:spcPct val="150000"/>
              </a:lnSpc>
            </a:pPr>
            <a:r>
              <a:rPr lang="en-AU" sz="4000" b="1" i="1" dirty="0">
                <a:latin typeface="Monotype Corsiva" pitchFamily="66" charset="0"/>
              </a:rPr>
              <a:t>Let us pray to the Lord.</a:t>
            </a:r>
          </a:p>
          <a:p>
            <a:pPr defTabSz="441325">
              <a:lnSpc>
                <a:spcPct val="150000"/>
              </a:lnSpc>
            </a:pPr>
            <a:r>
              <a:rPr lang="en-AU" sz="4000" b="1" i="1" dirty="0">
                <a:solidFill>
                  <a:srgbClr val="0070C0"/>
                </a:solidFill>
                <a:latin typeface="Monotype Corsiva" pitchFamily="66" charset="0"/>
              </a:rPr>
              <a:t>People:	Lord hear our prayer.</a:t>
            </a:r>
          </a:p>
        </p:txBody>
      </p:sp>
      <p:pic>
        <p:nvPicPr>
          <p:cNvPr id="4" name="Picture 3">
            <a:extLst>
              <a:ext uri="{FF2B5EF4-FFF2-40B4-BE49-F238E27FC236}">
                <a16:creationId xmlns:a16="http://schemas.microsoft.com/office/drawing/2014/main" id="{B2D33300-DB5B-43F4-A2BE-CF32F54BED06}"/>
              </a:ext>
            </a:extLst>
          </p:cNvPr>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5861682" y="0"/>
            <a:ext cx="3282318" cy="5143500"/>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download (15).jpg"/>
          <p:cNvPicPr>
            <a:picLocks noChangeAspect="1"/>
          </p:cNvPicPr>
          <p:nvPr/>
        </p:nvPicPr>
        <p:blipFill>
          <a:blip r:embed="rId2"/>
          <a:stretch>
            <a:fillRect/>
          </a:stretch>
        </p:blipFill>
        <p:spPr>
          <a:xfrm>
            <a:off x="714348" y="535767"/>
            <a:ext cx="7715304" cy="4125544"/>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38186" y="703646"/>
            <a:ext cx="5715040" cy="369332"/>
          </a:xfrm>
          <a:prstGeom prst="rect">
            <a:avLst/>
          </a:prstGeom>
          <a:noFill/>
        </p:spPr>
        <p:txBody>
          <a:bodyPr wrap="square" rtlCol="0">
            <a:spAutoFit/>
          </a:bodyPr>
          <a:lstStyle/>
          <a:p>
            <a:endParaRPr lang="en-AU" dirty="0"/>
          </a:p>
        </p:txBody>
      </p:sp>
      <p:sp>
        <p:nvSpPr>
          <p:cNvPr id="5" name="TextBox 4"/>
          <p:cNvSpPr txBox="1"/>
          <p:nvPr/>
        </p:nvSpPr>
        <p:spPr>
          <a:xfrm>
            <a:off x="1285852" y="910817"/>
            <a:ext cx="3401059" cy="584775"/>
          </a:xfrm>
          <a:prstGeom prst="rect">
            <a:avLst/>
          </a:prstGeom>
          <a:noFill/>
        </p:spPr>
        <p:txBody>
          <a:bodyPr wrap="none" rtlCol="0">
            <a:spAutoFit/>
          </a:bodyPr>
          <a:lstStyle/>
          <a:p>
            <a:r>
              <a:rPr lang="en-AU" sz="3200" dirty="0"/>
              <a:t>OFFERTORY SONGS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99592" y="107139"/>
            <a:ext cx="8211348" cy="830997"/>
          </a:xfrm>
          <a:prstGeom prst="rect">
            <a:avLst/>
          </a:prstGeom>
        </p:spPr>
        <p:txBody>
          <a:bodyPr wrap="square">
            <a:spAutoFit/>
          </a:bodyPr>
          <a:lstStyle/>
          <a:p>
            <a:pPr algn="ctr"/>
            <a:r>
              <a:rPr kumimoji="1" lang="en-AU" sz="4800" b="1" u="sng" dirty="0"/>
              <a:t>The Liturgy of the Eucharist</a:t>
            </a:r>
            <a:endParaRPr kumimoji="1" lang="en-US" sz="4800" b="1" u="sng" dirty="0"/>
          </a:p>
        </p:txBody>
      </p:sp>
      <p:sp>
        <p:nvSpPr>
          <p:cNvPr id="3" name="Rectangle 2"/>
          <p:cNvSpPr/>
          <p:nvPr/>
        </p:nvSpPr>
        <p:spPr>
          <a:xfrm>
            <a:off x="395536" y="1203598"/>
            <a:ext cx="8715404" cy="3539430"/>
          </a:xfrm>
          <a:prstGeom prst="rect">
            <a:avLst/>
          </a:prstGeom>
        </p:spPr>
        <p:txBody>
          <a:bodyPr wrap="square">
            <a:spAutoFit/>
          </a:bodyPr>
          <a:lstStyle/>
          <a:p>
            <a:pPr marL="1428750" indent="-1428750" eaLnBrk="0" hangingPunct="0"/>
            <a:r>
              <a:rPr kumimoji="1" lang="en-US" sz="3200" b="1" dirty="0">
                <a:latin typeface="Calibri" panose="020F0502020204030204" pitchFamily="34" charset="0"/>
                <a:cs typeface="Calibri" panose="020F0502020204030204" pitchFamily="34" charset="0"/>
              </a:rPr>
              <a:t>C:	Pray, brethren that my sacrifice and yours may be acceptable to God, the almighty Father.</a:t>
            </a:r>
          </a:p>
          <a:p>
            <a:pPr marL="1428750" indent="-1428750" eaLnBrk="0" hangingPunct="0"/>
            <a:r>
              <a:rPr kumimoji="1" lang="en-US" sz="3200" b="1" dirty="0">
                <a:solidFill>
                  <a:srgbClr val="0070C0"/>
                </a:solidFill>
                <a:latin typeface="Calibri" panose="020F0502020204030204" pitchFamily="34" charset="0"/>
                <a:cs typeface="Calibri" panose="020F0502020204030204" pitchFamily="34" charset="0"/>
              </a:rPr>
              <a:t>A: 	May the Lord accept the sacrifice at your hands for the praise and glory of his name, for our good the good of all his holy Church. </a:t>
            </a:r>
            <a:endParaRPr kumimoji="1" lang="en-AU" sz="3200" b="1" dirty="0">
              <a:solidFill>
                <a:srgbClr val="0070C0"/>
              </a:solidFill>
              <a:latin typeface="Calibri" panose="020F0502020204030204" pitchFamily="34" charset="0"/>
              <a:cs typeface="Calibri" panose="020F0502020204030204" pitchFamily="34"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4282" y="0"/>
            <a:ext cx="8143932" cy="712824"/>
          </a:xfrm>
          <a:prstGeom prst="rect">
            <a:avLst/>
          </a:prstGeom>
        </p:spPr>
        <p:txBody>
          <a:bodyPr wrap="square">
            <a:spAutoFit/>
          </a:bodyPr>
          <a:lstStyle/>
          <a:p>
            <a:pPr algn="ctr">
              <a:lnSpc>
                <a:spcPct val="120000"/>
              </a:lnSpc>
            </a:pPr>
            <a:r>
              <a:rPr kumimoji="1" lang="en-AU" sz="3600" b="1" u="sng" dirty="0"/>
              <a:t>The Eucharistic Prayer</a:t>
            </a:r>
            <a:endParaRPr kumimoji="1" lang="en-US" sz="3600" b="1" u="sng" dirty="0"/>
          </a:p>
        </p:txBody>
      </p:sp>
      <p:sp>
        <p:nvSpPr>
          <p:cNvPr id="3" name="Rectangle 2"/>
          <p:cNvSpPr/>
          <p:nvPr/>
        </p:nvSpPr>
        <p:spPr>
          <a:xfrm>
            <a:off x="1259632" y="915566"/>
            <a:ext cx="7776864" cy="3539430"/>
          </a:xfrm>
          <a:prstGeom prst="rect">
            <a:avLst/>
          </a:prstGeom>
        </p:spPr>
        <p:txBody>
          <a:bodyPr wrap="square">
            <a:spAutoFit/>
          </a:bodyPr>
          <a:lstStyle/>
          <a:p>
            <a:pPr marL="1428750" indent="-1428750" defTabSz="457200" eaLnBrk="0" hangingPunct="0"/>
            <a:r>
              <a:rPr lang="en-US" sz="3200" b="1" dirty="0">
                <a:latin typeface="Calibri" panose="020F0502020204030204" pitchFamily="34" charset="0"/>
                <a:cs typeface="Calibri" panose="020F0502020204030204" pitchFamily="34" charset="0"/>
              </a:rPr>
              <a:t>C:	The Lord be with you.</a:t>
            </a:r>
          </a:p>
          <a:p>
            <a:pPr marL="1428750" indent="-1428750" defTabSz="457200" eaLnBrk="0" hangingPunct="0"/>
            <a:r>
              <a:rPr lang="en-US" sz="3200" b="1" dirty="0">
                <a:solidFill>
                  <a:srgbClr val="0070C0"/>
                </a:solidFill>
                <a:latin typeface="Calibri" panose="020F0502020204030204" pitchFamily="34" charset="0"/>
                <a:cs typeface="Calibri" panose="020F0502020204030204" pitchFamily="34" charset="0"/>
              </a:rPr>
              <a:t>A:	And with your spirit.</a:t>
            </a:r>
          </a:p>
          <a:p>
            <a:pPr defTabSz="457200" eaLnBrk="0" hangingPunct="0"/>
            <a:r>
              <a:rPr lang="en-AU" sz="3200" b="1" dirty="0">
                <a:latin typeface="Calibri" panose="020F0502020204030204" pitchFamily="34" charset="0"/>
                <a:cs typeface="Calibri" panose="020F0502020204030204" pitchFamily="34" charset="0"/>
              </a:rPr>
              <a:t>C:	 		Lift up your hearts.</a:t>
            </a:r>
          </a:p>
          <a:p>
            <a:pPr defTabSz="457200" eaLnBrk="0" hangingPunct="0"/>
            <a:r>
              <a:rPr lang="en-US" sz="3200" b="1" dirty="0">
                <a:solidFill>
                  <a:srgbClr val="0070C0"/>
                </a:solidFill>
                <a:latin typeface="Calibri" panose="020F0502020204030204" pitchFamily="34" charset="0"/>
                <a:cs typeface="Calibri" panose="020F0502020204030204" pitchFamily="34" charset="0"/>
              </a:rPr>
              <a:t>A:			We lift them up to the Lord.</a:t>
            </a:r>
          </a:p>
          <a:p>
            <a:pPr defTabSz="457200" eaLnBrk="0" hangingPunct="0"/>
            <a:r>
              <a:rPr lang="en-AU" sz="3200" b="1" dirty="0">
                <a:latin typeface="Calibri" panose="020F0502020204030204" pitchFamily="34" charset="0"/>
                <a:cs typeface="Calibri" panose="020F0502020204030204" pitchFamily="34" charset="0"/>
              </a:rPr>
              <a:t>C:			Let us give thanks to the 							Lord our God.</a:t>
            </a:r>
          </a:p>
          <a:p>
            <a:pPr defTabSz="457200" eaLnBrk="0" hangingPunct="0"/>
            <a:r>
              <a:rPr lang="en-US" sz="3200" b="1" dirty="0">
                <a:solidFill>
                  <a:srgbClr val="0070C0"/>
                </a:solidFill>
                <a:latin typeface="Calibri" panose="020F0502020204030204" pitchFamily="34" charset="0"/>
                <a:cs typeface="Calibri" panose="020F0502020204030204" pitchFamily="34" charset="0"/>
              </a:rPr>
              <a:t>A:			It is right and just.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download (30).jpg"/>
          <p:cNvPicPr>
            <a:picLocks noChangeAspect="1"/>
          </p:cNvPicPr>
          <p:nvPr/>
        </p:nvPicPr>
        <p:blipFill>
          <a:blip r:embed="rId2"/>
          <a:stretch>
            <a:fillRect/>
          </a:stretch>
        </p:blipFill>
        <p:spPr>
          <a:xfrm>
            <a:off x="928662" y="750081"/>
            <a:ext cx="7429552" cy="3696917"/>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11560" y="64770"/>
            <a:ext cx="7715304" cy="1089529"/>
          </a:xfrm>
          <a:prstGeom prst="rect">
            <a:avLst/>
          </a:prstGeom>
        </p:spPr>
        <p:txBody>
          <a:bodyPr wrap="square">
            <a:spAutoFit/>
          </a:bodyPr>
          <a:lstStyle/>
          <a:p>
            <a:pPr algn="ctr">
              <a:lnSpc>
                <a:spcPct val="120000"/>
              </a:lnSpc>
            </a:pPr>
            <a:r>
              <a:rPr kumimoji="1" lang="en-AU" sz="5400" b="1" u="sng" dirty="0"/>
              <a:t>SANCTUS</a:t>
            </a:r>
          </a:p>
        </p:txBody>
      </p:sp>
      <p:sp>
        <p:nvSpPr>
          <p:cNvPr id="3" name="Rectangle 2"/>
          <p:cNvSpPr/>
          <p:nvPr/>
        </p:nvSpPr>
        <p:spPr>
          <a:xfrm>
            <a:off x="734376" y="1052765"/>
            <a:ext cx="8001056" cy="3416320"/>
          </a:xfrm>
          <a:prstGeom prst="rect">
            <a:avLst/>
          </a:prstGeom>
        </p:spPr>
        <p:txBody>
          <a:bodyPr wrap="square">
            <a:spAutoFit/>
          </a:bodyPr>
          <a:lstStyle/>
          <a:p>
            <a:pPr algn="ctr" eaLnBrk="0" hangingPunct="0"/>
            <a:r>
              <a:rPr kumimoji="1" lang="en-US" sz="3600" b="1" dirty="0">
                <a:latin typeface="Calibri" panose="020F0502020204030204" pitchFamily="34" charset="0"/>
                <a:cs typeface="Calibri" panose="020F0502020204030204" pitchFamily="34" charset="0"/>
              </a:rPr>
              <a:t>Holy, holy, holy Lord God of hosts. </a:t>
            </a:r>
          </a:p>
          <a:p>
            <a:pPr algn="ctr" eaLnBrk="0" hangingPunct="0"/>
            <a:r>
              <a:rPr kumimoji="1" lang="en-US" sz="3600" b="1" dirty="0">
                <a:latin typeface="Calibri" panose="020F0502020204030204" pitchFamily="34" charset="0"/>
                <a:cs typeface="Calibri" panose="020F0502020204030204" pitchFamily="34" charset="0"/>
              </a:rPr>
              <a:t>Heaven and earth are full of your glory </a:t>
            </a:r>
          </a:p>
          <a:p>
            <a:pPr algn="ctr" eaLnBrk="0" hangingPunct="0"/>
            <a:r>
              <a:rPr kumimoji="1" lang="en-US" sz="3600" b="1" dirty="0">
                <a:latin typeface="Calibri" panose="020F0502020204030204" pitchFamily="34" charset="0"/>
                <a:cs typeface="Calibri" panose="020F0502020204030204" pitchFamily="34" charset="0"/>
              </a:rPr>
              <a:t>Hosanna in the highest, </a:t>
            </a:r>
          </a:p>
          <a:p>
            <a:pPr algn="ctr" eaLnBrk="0" hangingPunct="0"/>
            <a:r>
              <a:rPr kumimoji="1" lang="en-US" sz="3600" b="1" dirty="0">
                <a:latin typeface="Calibri" panose="020F0502020204030204" pitchFamily="34" charset="0"/>
                <a:cs typeface="Calibri" panose="020F0502020204030204" pitchFamily="34" charset="0"/>
              </a:rPr>
              <a:t>blessed is he who comes in the name of the Lord</a:t>
            </a:r>
            <a:br>
              <a:rPr kumimoji="1" lang="en-US" sz="3600" b="1" dirty="0">
                <a:latin typeface="Calibri" panose="020F0502020204030204" pitchFamily="34" charset="0"/>
                <a:cs typeface="Calibri" panose="020F0502020204030204" pitchFamily="34" charset="0"/>
              </a:rPr>
            </a:br>
            <a:r>
              <a:rPr kumimoji="1" lang="en-US" sz="3600" b="1" dirty="0">
                <a:latin typeface="Calibri" panose="020F0502020204030204" pitchFamily="34" charset="0"/>
                <a:cs typeface="Calibri" panose="020F0502020204030204" pitchFamily="34" charset="0"/>
              </a:rPr>
              <a:t>Hosanna in the highest…</a:t>
            </a:r>
            <a:endParaRPr kumimoji="1" lang="en-AU" sz="3600" b="1" dirty="0">
              <a:latin typeface="Calibri" panose="020F0502020204030204" pitchFamily="34" charset="0"/>
              <a:cs typeface="Calibri" panose="020F0502020204030204" pitchFamily="34" charset="0"/>
            </a:endParaRPr>
          </a:p>
        </p:txBody>
      </p:sp>
      <p:pic>
        <p:nvPicPr>
          <p:cNvPr id="4" name="Picture 3" descr="0f9a772593462f4217d4ce68f7dac4da.jpg"/>
          <p:cNvPicPr>
            <a:picLocks noChangeAspect="1"/>
          </p:cNvPicPr>
          <p:nvPr/>
        </p:nvPicPr>
        <p:blipFill>
          <a:blip r:embed="rId2" cstate="print"/>
          <a:stretch>
            <a:fillRect/>
          </a:stretch>
        </p:blipFill>
        <p:spPr>
          <a:xfrm>
            <a:off x="7786710" y="0"/>
            <a:ext cx="1357290" cy="1017968"/>
          </a:xfrm>
          <a:prstGeom prst="rect">
            <a:avLst/>
          </a:prstGeom>
          <a:ln>
            <a:noFill/>
          </a:ln>
          <a:effectLst>
            <a:softEdge rad="112500"/>
          </a:effec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71472" y="428611"/>
            <a:ext cx="8072494" cy="1089529"/>
          </a:xfrm>
          <a:prstGeom prst="rect">
            <a:avLst/>
          </a:prstGeom>
        </p:spPr>
        <p:txBody>
          <a:bodyPr wrap="square">
            <a:spAutoFit/>
          </a:bodyPr>
          <a:lstStyle/>
          <a:p>
            <a:pPr algn="ctr">
              <a:lnSpc>
                <a:spcPct val="120000"/>
              </a:lnSpc>
            </a:pPr>
            <a:r>
              <a:rPr kumimoji="1" lang="en-AU" sz="5400" b="1" u="sng" dirty="0"/>
              <a:t>MYSTERY OF FAITH</a:t>
            </a:r>
          </a:p>
        </p:txBody>
      </p:sp>
      <p:sp>
        <p:nvSpPr>
          <p:cNvPr id="3" name="Rectangle 2"/>
          <p:cNvSpPr/>
          <p:nvPr/>
        </p:nvSpPr>
        <p:spPr>
          <a:xfrm>
            <a:off x="571472" y="1553759"/>
            <a:ext cx="7858180" cy="3416320"/>
          </a:xfrm>
          <a:prstGeom prst="rect">
            <a:avLst/>
          </a:prstGeom>
        </p:spPr>
        <p:txBody>
          <a:bodyPr wrap="square">
            <a:spAutoFit/>
          </a:bodyPr>
          <a:lstStyle/>
          <a:p>
            <a:pPr algn="ctr" eaLnBrk="0" hangingPunct="0">
              <a:lnSpc>
                <a:spcPct val="200000"/>
              </a:lnSpc>
            </a:pPr>
            <a:r>
              <a:rPr kumimoji="1" lang="en-AU" sz="3600" b="1" dirty="0">
                <a:cs typeface="Times New Roman" pitchFamily="18" charset="0"/>
              </a:rPr>
              <a:t>We proclaim your death O Lord</a:t>
            </a:r>
          </a:p>
          <a:p>
            <a:pPr algn="ctr" eaLnBrk="0" hangingPunct="0">
              <a:lnSpc>
                <a:spcPct val="200000"/>
              </a:lnSpc>
            </a:pPr>
            <a:r>
              <a:rPr kumimoji="1" lang="en-AU" sz="3600" b="1" dirty="0">
                <a:cs typeface="Times New Roman" pitchFamily="18" charset="0"/>
              </a:rPr>
              <a:t>And profess your resurrection</a:t>
            </a:r>
          </a:p>
          <a:p>
            <a:pPr algn="ctr" eaLnBrk="0" hangingPunct="0">
              <a:lnSpc>
                <a:spcPct val="200000"/>
              </a:lnSpc>
            </a:pPr>
            <a:r>
              <a:rPr kumimoji="1" lang="en-AU" sz="3600" b="1" dirty="0">
                <a:cs typeface="Times New Roman" pitchFamily="18" charset="0"/>
              </a:rPr>
              <a:t>Until you come again…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images (40).jpg"/>
          <p:cNvPicPr>
            <a:picLocks noChangeAspect="1"/>
          </p:cNvPicPr>
          <p:nvPr/>
        </p:nvPicPr>
        <p:blipFill>
          <a:blip r:embed="rId2"/>
          <a:stretch>
            <a:fillRect/>
          </a:stretch>
        </p:blipFill>
        <p:spPr>
          <a:xfrm>
            <a:off x="1547664" y="339502"/>
            <a:ext cx="5779696" cy="4536504"/>
          </a:xfrm>
          <a:prstGeom prst="rect">
            <a:avLst/>
          </a:prstGeo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00034" y="107139"/>
            <a:ext cx="8001056" cy="646331"/>
          </a:xfrm>
          <a:prstGeom prst="rect">
            <a:avLst/>
          </a:prstGeom>
        </p:spPr>
        <p:txBody>
          <a:bodyPr wrap="square">
            <a:spAutoFit/>
          </a:bodyPr>
          <a:lstStyle/>
          <a:p>
            <a:pPr algn="ctr" eaLnBrk="0" hangingPunct="0"/>
            <a:r>
              <a:rPr lang="en-US" sz="3600" b="1" u="sng" dirty="0">
                <a:cs typeface="Times New Roman" pitchFamily="18" charset="0"/>
              </a:rPr>
              <a:t>LORD’S PRAYER</a:t>
            </a:r>
          </a:p>
        </p:txBody>
      </p:sp>
      <p:sp>
        <p:nvSpPr>
          <p:cNvPr id="3" name="Rectangle 2"/>
          <p:cNvSpPr/>
          <p:nvPr/>
        </p:nvSpPr>
        <p:spPr>
          <a:xfrm>
            <a:off x="179512" y="753470"/>
            <a:ext cx="8784976" cy="3970318"/>
          </a:xfrm>
          <a:prstGeom prst="rect">
            <a:avLst/>
          </a:prstGeom>
        </p:spPr>
        <p:txBody>
          <a:bodyPr wrap="square">
            <a:spAutoFit/>
          </a:bodyPr>
          <a:lstStyle/>
          <a:p>
            <a:pPr defTabSz="404813"/>
            <a:r>
              <a:rPr lang="en-US" sz="3600" b="1" dirty="0">
                <a:latin typeface="Calibri" panose="020F0502020204030204" pitchFamily="34" charset="0"/>
                <a:cs typeface="Calibri" panose="020F0502020204030204" pitchFamily="34" charset="0"/>
              </a:rPr>
              <a:t>Our Father, who art in heaven hallowed be Thy name. Thy Kingdom come, Thy will be done, on earth as it is in Heaven. </a:t>
            </a:r>
          </a:p>
          <a:p>
            <a:pPr defTabSz="404813"/>
            <a:r>
              <a:rPr lang="en-US" sz="3600" b="1" dirty="0">
                <a:latin typeface="Calibri" panose="020F0502020204030204" pitchFamily="34" charset="0"/>
                <a:cs typeface="Calibri" panose="020F0502020204030204" pitchFamily="34" charset="0"/>
              </a:rPr>
              <a:t>Give us this day our daily bread. And forgive us our trespasses, as we forgive those who trespass against us. And lead us not into temptation, but deliver us from evil.  </a:t>
            </a:r>
          </a:p>
        </p:txBody>
      </p:sp>
      <p:sp>
        <p:nvSpPr>
          <p:cNvPr id="4" name="Rectangle 3"/>
          <p:cNvSpPr/>
          <p:nvPr/>
        </p:nvSpPr>
        <p:spPr>
          <a:xfrm>
            <a:off x="1" y="0"/>
            <a:ext cx="925253" cy="369332"/>
          </a:xfrm>
          <a:prstGeom prst="rect">
            <a:avLst/>
          </a:prstGeom>
        </p:spPr>
        <p:txBody>
          <a:bodyPr wrap="none">
            <a:spAutoFit/>
          </a:bodyPr>
          <a:lstStyle/>
          <a:p>
            <a:pPr eaLnBrk="0" hangingPunct="0">
              <a:spcBef>
                <a:spcPct val="50000"/>
              </a:spcBef>
            </a:pPr>
            <a:r>
              <a:rPr lang="en-AU" b="1" dirty="0">
                <a:latin typeface="Verdana" pitchFamily="34" charset="0"/>
              </a:rPr>
              <a:t>1 of 2</a:t>
            </a:r>
            <a:endParaRPr lang="en-US" b="1" dirty="0">
              <a:latin typeface="Verdana" pitchFamily="34" charset="0"/>
            </a:endParaRPr>
          </a:p>
        </p:txBody>
      </p:sp>
      <p:pic>
        <p:nvPicPr>
          <p:cNvPr id="5" name="Picture 4" descr="0f9a772593462f4217d4ce68f7dac4da.jpg"/>
          <p:cNvPicPr>
            <a:picLocks noChangeAspect="1"/>
          </p:cNvPicPr>
          <p:nvPr/>
        </p:nvPicPr>
        <p:blipFill>
          <a:blip r:embed="rId2" cstate="print"/>
          <a:stretch>
            <a:fillRect/>
          </a:stretch>
        </p:blipFill>
        <p:spPr>
          <a:xfrm>
            <a:off x="7858148" y="0"/>
            <a:ext cx="1285852" cy="964389"/>
          </a:xfrm>
          <a:prstGeom prst="rect">
            <a:avLst/>
          </a:prstGeom>
          <a:ln>
            <a:noFill/>
          </a:ln>
          <a:effectLst>
            <a:softEdge rad="112500"/>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1520" y="195486"/>
            <a:ext cx="8001056" cy="4524315"/>
          </a:xfrm>
          <a:prstGeom prst="rect">
            <a:avLst/>
          </a:prstGeom>
        </p:spPr>
        <p:txBody>
          <a:bodyPr wrap="square">
            <a:spAutoFit/>
          </a:bodyPr>
          <a:lstStyle/>
          <a:p>
            <a:pPr marL="1619250" indent="-1619250" defTabSz="457200" eaLnBrk="0" hangingPunct="0"/>
            <a:r>
              <a:rPr lang="en-US" sz="3600" b="1" dirty="0">
                <a:latin typeface="Calibri" panose="020F0502020204030204" pitchFamily="34" charset="0"/>
                <a:cs typeface="Calibri" panose="020F0502020204030204" pitchFamily="34" charset="0"/>
              </a:rPr>
              <a:t>C:	In the name of the Father, and of the Son and of the Holy Spirit.</a:t>
            </a:r>
          </a:p>
          <a:p>
            <a:pPr marL="1619250" indent="-1619250" defTabSz="457200" eaLnBrk="0" hangingPunct="0"/>
            <a:r>
              <a:rPr lang="en-US" sz="3600" b="1" dirty="0">
                <a:solidFill>
                  <a:srgbClr val="0070C0"/>
                </a:solidFill>
                <a:latin typeface="Calibri" panose="020F0502020204030204" pitchFamily="34" charset="0"/>
                <a:cs typeface="Calibri" panose="020F0502020204030204" pitchFamily="34" charset="0"/>
              </a:rPr>
              <a:t>A:	Amen</a:t>
            </a:r>
            <a:endParaRPr lang="en-US" sz="3600" dirty="0">
              <a:solidFill>
                <a:srgbClr val="FFFF00"/>
              </a:solidFill>
              <a:latin typeface="Calibri" panose="020F0502020204030204" pitchFamily="34" charset="0"/>
              <a:cs typeface="Calibri" panose="020F0502020204030204" pitchFamily="34" charset="0"/>
            </a:endParaRPr>
          </a:p>
          <a:p>
            <a:pPr marL="1619250" indent="-1619250" defTabSz="457200" eaLnBrk="0" hangingPunct="0"/>
            <a:r>
              <a:rPr lang="en-US" sz="3600" b="1" dirty="0">
                <a:latin typeface="Calibri" panose="020F0502020204030204" pitchFamily="34" charset="0"/>
                <a:cs typeface="Calibri" panose="020F0502020204030204" pitchFamily="34" charset="0"/>
              </a:rPr>
              <a:t>C:	The grace of our Lord Jesus Christ, and the love of God, and the communion of the Holy Spirit be with you all.</a:t>
            </a:r>
          </a:p>
          <a:p>
            <a:pPr marL="1619250" indent="-1619250" defTabSz="457200" eaLnBrk="0" hangingPunct="0"/>
            <a:r>
              <a:rPr lang="en-US" sz="3600" b="1" dirty="0">
                <a:solidFill>
                  <a:srgbClr val="0070C0"/>
                </a:solidFill>
                <a:latin typeface="Calibri" panose="020F0502020204030204" pitchFamily="34" charset="0"/>
                <a:cs typeface="Calibri" panose="020F0502020204030204" pitchFamily="34" charset="0"/>
              </a:rPr>
              <a:t>A:	And with your Spirit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 y="0"/>
            <a:ext cx="925253" cy="369332"/>
          </a:xfrm>
          <a:prstGeom prst="rect">
            <a:avLst/>
          </a:prstGeom>
        </p:spPr>
        <p:txBody>
          <a:bodyPr wrap="none">
            <a:spAutoFit/>
          </a:bodyPr>
          <a:lstStyle/>
          <a:p>
            <a:pPr eaLnBrk="0" hangingPunct="0">
              <a:spcBef>
                <a:spcPct val="50000"/>
              </a:spcBef>
            </a:pPr>
            <a:r>
              <a:rPr lang="en-AU" b="1" dirty="0">
                <a:latin typeface="Verdana" pitchFamily="34" charset="0"/>
              </a:rPr>
              <a:t>2 of 2</a:t>
            </a:r>
            <a:endParaRPr lang="en-US" b="1" dirty="0">
              <a:latin typeface="Verdana" pitchFamily="34" charset="0"/>
            </a:endParaRPr>
          </a:p>
        </p:txBody>
      </p:sp>
      <p:sp>
        <p:nvSpPr>
          <p:cNvPr id="4" name="Rectangle 3"/>
          <p:cNvSpPr/>
          <p:nvPr/>
        </p:nvSpPr>
        <p:spPr>
          <a:xfrm>
            <a:off x="561431" y="915566"/>
            <a:ext cx="8143932" cy="1754326"/>
          </a:xfrm>
          <a:prstGeom prst="rect">
            <a:avLst/>
          </a:prstGeom>
        </p:spPr>
        <p:txBody>
          <a:bodyPr wrap="square">
            <a:spAutoFit/>
          </a:bodyPr>
          <a:lstStyle/>
          <a:p>
            <a:pPr eaLnBrk="0" hangingPunct="0"/>
            <a:r>
              <a:rPr kumimoji="1" lang="en-AU" sz="3600" b="1" dirty="0">
                <a:latin typeface="Calibri" panose="020F0502020204030204" pitchFamily="34" charset="0"/>
                <a:cs typeface="Calibri" panose="020F0502020204030204" pitchFamily="34" charset="0"/>
              </a:rPr>
              <a:t>For thy Kingdom, the Power and the Glory are Yours</a:t>
            </a:r>
          </a:p>
          <a:p>
            <a:pPr eaLnBrk="0" hangingPunct="0"/>
            <a:r>
              <a:rPr kumimoji="1" lang="en-AU" sz="3600" b="1" dirty="0">
                <a:latin typeface="Calibri" panose="020F0502020204030204" pitchFamily="34" charset="0"/>
                <a:cs typeface="Calibri" panose="020F0502020204030204" pitchFamily="34" charset="0"/>
              </a:rPr>
              <a:t>Now and forever.</a:t>
            </a:r>
          </a:p>
        </p:txBody>
      </p:sp>
      <p:pic>
        <p:nvPicPr>
          <p:cNvPr id="5" name="Picture 4" descr="images (79).jpg"/>
          <p:cNvPicPr>
            <a:picLocks noChangeAspect="1"/>
          </p:cNvPicPr>
          <p:nvPr/>
        </p:nvPicPr>
        <p:blipFill>
          <a:blip r:embed="rId2"/>
          <a:stretch>
            <a:fillRect/>
          </a:stretch>
        </p:blipFill>
        <p:spPr>
          <a:xfrm>
            <a:off x="6876256" y="2946307"/>
            <a:ext cx="1847850" cy="185737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71472" y="267494"/>
            <a:ext cx="8001056" cy="4524315"/>
          </a:xfrm>
          <a:prstGeom prst="rect">
            <a:avLst/>
          </a:prstGeom>
        </p:spPr>
        <p:txBody>
          <a:bodyPr wrap="square">
            <a:spAutoFit/>
          </a:bodyPr>
          <a:lstStyle/>
          <a:p>
            <a:pPr marL="1428750" indent="-1428750" defTabSz="457200" eaLnBrk="0" hangingPunct="0"/>
            <a:r>
              <a:rPr lang="en-US" sz="3600" b="1" dirty="0">
                <a:latin typeface="Calibri" panose="020F0502020204030204" pitchFamily="34" charset="0"/>
                <a:cs typeface="Calibri" panose="020F0502020204030204" pitchFamily="34" charset="0"/>
              </a:rPr>
              <a:t>C:	Lord Jesus Christ, who said to your Apostles…..</a:t>
            </a:r>
          </a:p>
          <a:p>
            <a:pPr marL="1428750" indent="-1428750" defTabSz="457200" eaLnBrk="0" hangingPunct="0"/>
            <a:r>
              <a:rPr lang="en-US" sz="3600" b="1" dirty="0">
                <a:latin typeface="Calibri" panose="020F0502020204030204" pitchFamily="34" charset="0"/>
                <a:cs typeface="Calibri" panose="020F0502020204030204" pitchFamily="34" charset="0"/>
              </a:rPr>
              <a:t>	….Who live and reign for ever and ever</a:t>
            </a:r>
          </a:p>
          <a:p>
            <a:pPr marL="1428750" indent="-1428750" defTabSz="457200" eaLnBrk="0" hangingPunct="0"/>
            <a:r>
              <a:rPr lang="en-US" sz="3600" b="1" dirty="0">
                <a:solidFill>
                  <a:srgbClr val="0070C0"/>
                </a:solidFill>
                <a:latin typeface="Calibri" panose="020F0502020204030204" pitchFamily="34" charset="0"/>
                <a:cs typeface="Calibri" panose="020F0502020204030204" pitchFamily="34" charset="0"/>
              </a:rPr>
              <a:t>A:	Amen</a:t>
            </a:r>
          </a:p>
          <a:p>
            <a:pPr marL="1428750" indent="-1428750" defTabSz="457200" eaLnBrk="0" hangingPunct="0"/>
            <a:r>
              <a:rPr lang="en-US" sz="3600" b="1" dirty="0">
                <a:latin typeface="Calibri" panose="020F0502020204030204" pitchFamily="34" charset="0"/>
                <a:cs typeface="Calibri" panose="020F0502020204030204" pitchFamily="34" charset="0"/>
              </a:rPr>
              <a:t>C:	The peace of the Lord be with you always.</a:t>
            </a:r>
          </a:p>
          <a:p>
            <a:pPr marL="1428750" indent="-1428750" defTabSz="457200" eaLnBrk="0" hangingPunct="0"/>
            <a:r>
              <a:rPr lang="en-US" sz="3600" b="1" dirty="0">
                <a:solidFill>
                  <a:srgbClr val="0070C0"/>
                </a:solidFill>
                <a:latin typeface="Calibri" panose="020F0502020204030204" pitchFamily="34" charset="0"/>
                <a:cs typeface="Calibri" panose="020F0502020204030204" pitchFamily="34" charset="0"/>
              </a:rPr>
              <a:t>A:	And with your spirit.</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download (28).jpg"/>
          <p:cNvPicPr>
            <a:picLocks noChangeAspect="1"/>
          </p:cNvPicPr>
          <p:nvPr/>
        </p:nvPicPr>
        <p:blipFill>
          <a:blip r:embed="rId2"/>
          <a:stretch>
            <a:fillRect/>
          </a:stretch>
        </p:blipFill>
        <p:spPr>
          <a:xfrm>
            <a:off x="1475656" y="627534"/>
            <a:ext cx="5948757" cy="374441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42910" y="-160753"/>
            <a:ext cx="7786742" cy="1089529"/>
          </a:xfrm>
          <a:prstGeom prst="rect">
            <a:avLst/>
          </a:prstGeom>
        </p:spPr>
        <p:txBody>
          <a:bodyPr wrap="square">
            <a:spAutoFit/>
          </a:bodyPr>
          <a:lstStyle/>
          <a:p>
            <a:pPr algn="ctr">
              <a:lnSpc>
                <a:spcPct val="120000"/>
              </a:lnSpc>
            </a:pPr>
            <a:r>
              <a:rPr kumimoji="1" lang="en-AU" sz="5400" b="1" u="sng" dirty="0"/>
              <a:t>Lamb of God</a:t>
            </a:r>
          </a:p>
        </p:txBody>
      </p:sp>
      <p:sp>
        <p:nvSpPr>
          <p:cNvPr id="3" name="Rectangle 2"/>
          <p:cNvSpPr/>
          <p:nvPr/>
        </p:nvSpPr>
        <p:spPr>
          <a:xfrm>
            <a:off x="642910" y="1088838"/>
            <a:ext cx="7858180" cy="3416320"/>
          </a:xfrm>
          <a:prstGeom prst="rect">
            <a:avLst/>
          </a:prstGeom>
        </p:spPr>
        <p:txBody>
          <a:bodyPr wrap="square">
            <a:spAutoFit/>
          </a:bodyPr>
          <a:lstStyle/>
          <a:p>
            <a:pPr eaLnBrk="0" hangingPunct="0"/>
            <a:r>
              <a:rPr kumimoji="1" lang="en-US" sz="3600" b="1" dirty="0">
                <a:latin typeface="Calibri" panose="020F0502020204030204" pitchFamily="34" charset="0"/>
                <a:cs typeface="Calibri" panose="020F0502020204030204" pitchFamily="34" charset="0"/>
              </a:rPr>
              <a:t>Lamb of God, you take away the sins of the world, Have mercy on us.</a:t>
            </a:r>
          </a:p>
          <a:p>
            <a:pPr eaLnBrk="0" hangingPunct="0"/>
            <a:r>
              <a:rPr kumimoji="1" lang="en-US" sz="3600" b="1" dirty="0">
                <a:latin typeface="Calibri" panose="020F0502020204030204" pitchFamily="34" charset="0"/>
                <a:cs typeface="Calibri" panose="020F0502020204030204" pitchFamily="34" charset="0"/>
              </a:rPr>
              <a:t>Lamb of God, you take away the sins of the world, Have mercy on us.</a:t>
            </a:r>
          </a:p>
          <a:p>
            <a:pPr eaLnBrk="0" hangingPunct="0"/>
            <a:r>
              <a:rPr kumimoji="1" lang="en-US" sz="3600" b="1" dirty="0">
                <a:latin typeface="Calibri" panose="020F0502020204030204" pitchFamily="34" charset="0"/>
                <a:cs typeface="Calibri" panose="020F0502020204030204" pitchFamily="34" charset="0"/>
              </a:rPr>
              <a:t>Lamb of God, you take away the sins of the </a:t>
            </a:r>
            <a:r>
              <a:rPr kumimoji="1" lang="en-US" sz="3600" b="1" dirty="0" err="1">
                <a:latin typeface="Calibri" panose="020F0502020204030204" pitchFamily="34" charset="0"/>
                <a:cs typeface="Calibri" panose="020F0502020204030204" pitchFamily="34" charset="0"/>
              </a:rPr>
              <a:t>world,Grant</a:t>
            </a:r>
            <a:r>
              <a:rPr kumimoji="1" lang="en-US" sz="3600" b="1" dirty="0">
                <a:latin typeface="Calibri" panose="020F0502020204030204" pitchFamily="34" charset="0"/>
                <a:cs typeface="Calibri" panose="020F0502020204030204" pitchFamily="34" charset="0"/>
              </a:rPr>
              <a:t> us peace…</a:t>
            </a:r>
          </a:p>
        </p:txBody>
      </p:sp>
      <p:pic>
        <p:nvPicPr>
          <p:cNvPr id="5" name="Picture 4" descr="images (7).jpg"/>
          <p:cNvPicPr>
            <a:picLocks noChangeAspect="1"/>
          </p:cNvPicPr>
          <p:nvPr/>
        </p:nvPicPr>
        <p:blipFill>
          <a:blip r:embed="rId2"/>
          <a:stretch>
            <a:fillRect/>
          </a:stretch>
        </p:blipFill>
        <p:spPr>
          <a:xfrm>
            <a:off x="7643834" y="4254074"/>
            <a:ext cx="1500166" cy="889426"/>
          </a:xfrm>
          <a:prstGeom prst="rect">
            <a:avLst/>
          </a:prstGeom>
          <a:ln>
            <a:noFill/>
          </a:ln>
          <a:effectLst>
            <a:softEdge rad="112500"/>
          </a:effectLst>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11560" y="411510"/>
            <a:ext cx="8072494" cy="4524315"/>
          </a:xfrm>
          <a:prstGeom prst="rect">
            <a:avLst/>
          </a:prstGeom>
        </p:spPr>
        <p:txBody>
          <a:bodyPr wrap="square">
            <a:spAutoFit/>
          </a:bodyPr>
          <a:lstStyle/>
          <a:p>
            <a:pPr marL="1428750" indent="-1428750" defTabSz="457200" eaLnBrk="0" hangingPunct="0"/>
            <a:r>
              <a:rPr lang="en-US" sz="3600" b="1" dirty="0">
                <a:latin typeface="Calibri" panose="020F0502020204030204" pitchFamily="34" charset="0"/>
                <a:cs typeface="Calibri" panose="020F0502020204030204" pitchFamily="34" charset="0"/>
              </a:rPr>
              <a:t>C:	Behold the Lamb of God, behold him who takes away the sins of the world.  Blessed are those called to the supper of the lamb.</a:t>
            </a:r>
          </a:p>
          <a:p>
            <a:pPr marL="1428750" indent="-1428750" defTabSz="457200" eaLnBrk="0" hangingPunct="0"/>
            <a:r>
              <a:rPr lang="en-US" sz="3600" b="1" dirty="0">
                <a:solidFill>
                  <a:srgbClr val="0070C0"/>
                </a:solidFill>
                <a:latin typeface="Calibri" panose="020F0502020204030204" pitchFamily="34" charset="0"/>
                <a:cs typeface="Calibri" panose="020F0502020204030204" pitchFamily="34" charset="0"/>
              </a:rPr>
              <a:t>A:	Lord, I am not worthy that you should enter under my roof, but only say the word and my soul shall be healed.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images (22).jpg"/>
          <p:cNvPicPr>
            <a:picLocks noChangeAspect="1"/>
          </p:cNvPicPr>
          <p:nvPr/>
        </p:nvPicPr>
        <p:blipFill>
          <a:blip r:embed="rId2"/>
          <a:stretch>
            <a:fillRect/>
          </a:stretch>
        </p:blipFill>
        <p:spPr>
          <a:xfrm>
            <a:off x="2195736" y="1383617"/>
            <a:ext cx="3796459" cy="2376265"/>
          </a:xfrm>
          <a:prstGeom prst="rect">
            <a:avLst/>
          </a:prstGeom>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857356" y="1339445"/>
            <a:ext cx="4344266" cy="646331"/>
          </a:xfrm>
          <a:prstGeom prst="rect">
            <a:avLst/>
          </a:prstGeom>
          <a:noFill/>
        </p:spPr>
        <p:txBody>
          <a:bodyPr wrap="none" rtlCol="0">
            <a:spAutoFit/>
          </a:bodyPr>
          <a:lstStyle/>
          <a:p>
            <a:r>
              <a:rPr lang="en-AU" sz="3600" b="1" u="sng" dirty="0"/>
              <a:t>COMMUNION SONGS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olour Image">
            <a:extLst>
              <a:ext uri="{FF2B5EF4-FFF2-40B4-BE49-F238E27FC236}">
                <a16:creationId xmlns:a16="http://schemas.microsoft.com/office/drawing/2014/main" id="{565E4C5B-36BB-4E0F-B7CF-8014B732108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00250" y="0"/>
            <a:ext cx="5143500" cy="51435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42910" y="-107175"/>
            <a:ext cx="7929618" cy="904863"/>
          </a:xfrm>
          <a:prstGeom prst="rect">
            <a:avLst/>
          </a:prstGeom>
        </p:spPr>
        <p:txBody>
          <a:bodyPr wrap="square">
            <a:spAutoFit/>
          </a:bodyPr>
          <a:lstStyle/>
          <a:p>
            <a:pPr algn="ctr">
              <a:lnSpc>
                <a:spcPct val="120000"/>
              </a:lnSpc>
            </a:pPr>
            <a:r>
              <a:rPr kumimoji="1" lang="en-AU" sz="4400" b="1" u="sng" dirty="0"/>
              <a:t>CONCLUDING RITES</a:t>
            </a:r>
            <a:endParaRPr kumimoji="1" lang="en-US" sz="4400" b="1" u="sng" dirty="0"/>
          </a:p>
        </p:txBody>
      </p:sp>
      <p:sp>
        <p:nvSpPr>
          <p:cNvPr id="3" name="Rectangle 2"/>
          <p:cNvSpPr/>
          <p:nvPr/>
        </p:nvSpPr>
        <p:spPr>
          <a:xfrm>
            <a:off x="971600" y="619185"/>
            <a:ext cx="7814102" cy="4524315"/>
          </a:xfrm>
          <a:prstGeom prst="rect">
            <a:avLst/>
          </a:prstGeom>
        </p:spPr>
        <p:txBody>
          <a:bodyPr wrap="square">
            <a:spAutoFit/>
          </a:bodyPr>
          <a:lstStyle/>
          <a:p>
            <a:pPr marL="1428750" indent="-1428750" defTabSz="457200" eaLnBrk="0" hangingPunct="0"/>
            <a:r>
              <a:rPr lang="en-US" sz="3600" b="1" dirty="0">
                <a:latin typeface="Calibri" panose="020F0502020204030204" pitchFamily="34" charset="0"/>
                <a:cs typeface="Calibri" panose="020F0502020204030204" pitchFamily="34" charset="0"/>
              </a:rPr>
              <a:t>C:	The Lord be with you.</a:t>
            </a:r>
          </a:p>
          <a:p>
            <a:pPr marL="1428750" indent="-1428750" defTabSz="457200" eaLnBrk="0" hangingPunct="0"/>
            <a:r>
              <a:rPr lang="en-US" sz="3600" b="1" dirty="0">
                <a:solidFill>
                  <a:srgbClr val="0070C0"/>
                </a:solidFill>
                <a:latin typeface="Calibri" panose="020F0502020204030204" pitchFamily="34" charset="0"/>
                <a:cs typeface="Calibri" panose="020F0502020204030204" pitchFamily="34" charset="0"/>
              </a:rPr>
              <a:t>A :	And with your spirit</a:t>
            </a:r>
          </a:p>
          <a:p>
            <a:pPr marL="1428750" indent="-1428750" defTabSz="457200" eaLnBrk="0" hangingPunct="0"/>
            <a:r>
              <a:rPr lang="en-US" sz="3600" b="1" dirty="0">
                <a:latin typeface="Calibri" panose="020F0502020204030204" pitchFamily="34" charset="0"/>
                <a:cs typeface="Calibri" panose="020F0502020204030204" pitchFamily="34" charset="0"/>
              </a:rPr>
              <a:t>C: 	May Almighty God Bless Us, Father and Son and Holy Spirit</a:t>
            </a:r>
          </a:p>
          <a:p>
            <a:pPr marL="1428750" indent="-1428750" defTabSz="457200" eaLnBrk="0" hangingPunct="0"/>
            <a:r>
              <a:rPr lang="en-US" sz="3600" b="1" dirty="0">
                <a:solidFill>
                  <a:srgbClr val="0070C0"/>
                </a:solidFill>
                <a:latin typeface="Calibri" panose="020F0502020204030204" pitchFamily="34" charset="0"/>
                <a:cs typeface="Calibri" panose="020F0502020204030204" pitchFamily="34" charset="0"/>
              </a:rPr>
              <a:t>A:	Amen.</a:t>
            </a:r>
          </a:p>
          <a:p>
            <a:pPr marL="1428750" indent="-1428750" defTabSz="457200" eaLnBrk="0" hangingPunct="0"/>
            <a:r>
              <a:rPr lang="en-US" sz="3600" b="1" dirty="0">
                <a:latin typeface="Calibri" panose="020F0502020204030204" pitchFamily="34" charset="0"/>
                <a:cs typeface="Calibri" panose="020F0502020204030204" pitchFamily="34" charset="0"/>
              </a:rPr>
              <a:t>C:	Go in Peace, glorifying the Lord by your life.</a:t>
            </a:r>
          </a:p>
          <a:p>
            <a:pPr marL="1428750" indent="-1428750" defTabSz="457200" eaLnBrk="0" hangingPunct="0"/>
            <a:r>
              <a:rPr lang="en-US" sz="3600" b="1" dirty="0">
                <a:solidFill>
                  <a:srgbClr val="0070C0"/>
                </a:solidFill>
                <a:latin typeface="Calibri" panose="020F0502020204030204" pitchFamily="34" charset="0"/>
                <a:cs typeface="Calibri" panose="020F0502020204030204" pitchFamily="34" charset="0"/>
              </a:rPr>
              <a:t>A: 	Thanks Be to God</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714613" y="1500181"/>
            <a:ext cx="2752677" cy="646331"/>
          </a:xfrm>
          <a:prstGeom prst="rect">
            <a:avLst/>
          </a:prstGeom>
        </p:spPr>
        <p:txBody>
          <a:bodyPr wrap="none">
            <a:spAutoFit/>
          </a:bodyPr>
          <a:lstStyle/>
          <a:p>
            <a:r>
              <a:rPr lang="en-AU" sz="3600" b="1" u="sng" dirty="0"/>
              <a:t>FINAL SONGS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3425" y="267494"/>
            <a:ext cx="8856984" cy="4182683"/>
          </a:xfrm>
          <a:prstGeom prst="rect">
            <a:avLst/>
          </a:prstGeom>
        </p:spPr>
        <p:txBody>
          <a:bodyPr wrap="square">
            <a:spAutoFit/>
          </a:bodyPr>
          <a:lstStyle/>
          <a:p>
            <a:pPr marL="536575" indent="-536575" algn="ctr" eaLnBrk="0" hangingPunct="0">
              <a:lnSpc>
                <a:spcPct val="140000"/>
              </a:lnSpc>
              <a:spcBef>
                <a:spcPct val="20000"/>
              </a:spcBef>
              <a:buClr>
                <a:srgbClr val="000000"/>
              </a:buClr>
              <a:tabLst>
                <a:tab pos="536575" algn="l"/>
              </a:tabLst>
            </a:pPr>
            <a:r>
              <a:rPr lang="en-AU" sz="3200" b="1" u="sng" dirty="0"/>
              <a:t>PENITENTIAL ACT</a:t>
            </a:r>
          </a:p>
          <a:p>
            <a:pPr indent="-536575" eaLnBrk="0" fontAlgn="auto" hangingPunct="0">
              <a:spcBef>
                <a:spcPts val="600"/>
              </a:spcBef>
              <a:spcAft>
                <a:spcPts val="0"/>
              </a:spcAft>
              <a:buClr>
                <a:srgbClr val="000000"/>
              </a:buClr>
              <a:tabLst>
                <a:tab pos="536575" algn="l"/>
              </a:tabLst>
            </a:pPr>
            <a:r>
              <a:rPr kumimoji="1" lang="en-US" sz="3600" b="1" dirty="0">
                <a:latin typeface="Calibri" panose="020F0502020204030204" pitchFamily="34" charset="0"/>
                <a:cs typeface="Calibri" panose="020F0502020204030204" pitchFamily="34" charset="0"/>
              </a:rPr>
              <a:t>I confess to Almighty God, And to you, my brothers and sisters, That I have greatly sinned, in my thoughts and in my words, In what I have done and in what have failed to do. Through my fault, through my fault, Through my most grievous fault; </a:t>
            </a:r>
            <a:endParaRPr kumimoji="1" lang="en-US" sz="3600" b="1" dirty="0">
              <a:solidFill>
                <a:srgbClr val="FFFFFF"/>
              </a:solidFill>
              <a:latin typeface="Calibri" panose="020F0502020204030204" pitchFamily="34" charset="0"/>
              <a:cs typeface="Calibri" panose="020F0502020204030204" pitchFamily="34" charset="0"/>
            </a:endParaRPr>
          </a:p>
        </p:txBody>
      </p:sp>
      <p:sp>
        <p:nvSpPr>
          <p:cNvPr id="5" name="Text Box 4"/>
          <p:cNvSpPr txBox="1">
            <a:spLocks noChangeArrowheads="1"/>
          </p:cNvSpPr>
          <p:nvPr/>
        </p:nvSpPr>
        <p:spPr bwMode="auto">
          <a:xfrm>
            <a:off x="8" y="126"/>
            <a:ext cx="920742" cy="338554"/>
          </a:xfrm>
          <a:prstGeom prst="rect">
            <a:avLst/>
          </a:prstGeom>
          <a:noFill/>
          <a:ln w="9525">
            <a:noFill/>
            <a:miter lim="800000"/>
            <a:headEnd/>
            <a:tailEnd/>
          </a:ln>
        </p:spPr>
        <p:txBody>
          <a:bodyPr wrap="square">
            <a:spAutoFit/>
          </a:bodyPr>
          <a:lstStyle/>
          <a:p>
            <a:pPr eaLnBrk="0" hangingPunct="0">
              <a:spcBef>
                <a:spcPct val="50000"/>
              </a:spcBef>
            </a:pPr>
            <a:r>
              <a:rPr lang="en-AU" sz="1600" b="1" dirty="0">
                <a:latin typeface="Verdana" pitchFamily="34" charset="0"/>
              </a:rPr>
              <a:t>1 of 2</a:t>
            </a:r>
            <a:endParaRPr lang="en-US" sz="1600" b="1" dirty="0">
              <a:latin typeface="Verdana"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 y="0"/>
            <a:ext cx="925253" cy="369332"/>
          </a:xfrm>
          <a:prstGeom prst="rect">
            <a:avLst/>
          </a:prstGeom>
        </p:spPr>
        <p:txBody>
          <a:bodyPr wrap="none">
            <a:spAutoFit/>
          </a:bodyPr>
          <a:lstStyle/>
          <a:p>
            <a:pPr eaLnBrk="0" hangingPunct="0">
              <a:spcBef>
                <a:spcPct val="50000"/>
              </a:spcBef>
            </a:pPr>
            <a:r>
              <a:rPr lang="en-AU" b="1" dirty="0">
                <a:latin typeface="Verdana" pitchFamily="34" charset="0"/>
              </a:rPr>
              <a:t>2 of 2</a:t>
            </a:r>
            <a:endParaRPr lang="en-US" b="1" dirty="0">
              <a:latin typeface="Verdana" pitchFamily="34" charset="0"/>
            </a:endParaRPr>
          </a:p>
        </p:txBody>
      </p:sp>
      <p:sp>
        <p:nvSpPr>
          <p:cNvPr id="3" name="Rectangle 2"/>
          <p:cNvSpPr/>
          <p:nvPr/>
        </p:nvSpPr>
        <p:spPr>
          <a:xfrm>
            <a:off x="500034" y="0"/>
            <a:ext cx="8215370" cy="874214"/>
          </a:xfrm>
          <a:prstGeom prst="rect">
            <a:avLst/>
          </a:prstGeom>
        </p:spPr>
        <p:txBody>
          <a:bodyPr wrap="square">
            <a:spAutoFit/>
          </a:bodyPr>
          <a:lstStyle/>
          <a:p>
            <a:pPr marL="536575" indent="-536575" eaLnBrk="0" fontAlgn="auto" hangingPunct="0">
              <a:lnSpc>
                <a:spcPct val="140000"/>
              </a:lnSpc>
              <a:spcBef>
                <a:spcPct val="20000"/>
              </a:spcBef>
              <a:spcAft>
                <a:spcPts val="0"/>
              </a:spcAft>
              <a:buClr>
                <a:srgbClr val="000000"/>
              </a:buClr>
              <a:tabLst>
                <a:tab pos="536575" algn="l"/>
              </a:tabLst>
            </a:pPr>
            <a:endParaRPr kumimoji="1" lang="en-US" b="1" dirty="0">
              <a:solidFill>
                <a:srgbClr val="FFFFFF"/>
              </a:solidFill>
              <a:latin typeface="Verdana" pitchFamily="34" charset="0"/>
            </a:endParaRPr>
          </a:p>
          <a:p>
            <a:pPr marL="536575" indent="-536575" eaLnBrk="0" fontAlgn="auto" hangingPunct="0">
              <a:lnSpc>
                <a:spcPct val="140000"/>
              </a:lnSpc>
              <a:spcBef>
                <a:spcPct val="20000"/>
              </a:spcBef>
              <a:spcAft>
                <a:spcPts val="0"/>
              </a:spcAft>
              <a:buClr>
                <a:srgbClr val="000000"/>
              </a:buClr>
              <a:tabLst>
                <a:tab pos="536575" algn="l"/>
              </a:tabLst>
            </a:pPr>
            <a:endParaRPr kumimoji="1" lang="en-US" b="1" dirty="0">
              <a:solidFill>
                <a:srgbClr val="FFFFFF"/>
              </a:solidFill>
              <a:latin typeface="Verdana" pitchFamily="34" charset="0"/>
            </a:endParaRPr>
          </a:p>
        </p:txBody>
      </p:sp>
      <p:sp>
        <p:nvSpPr>
          <p:cNvPr id="5" name="TextBox 4">
            <a:extLst>
              <a:ext uri="{FF2B5EF4-FFF2-40B4-BE49-F238E27FC236}">
                <a16:creationId xmlns:a16="http://schemas.microsoft.com/office/drawing/2014/main" id="{A1528DA7-B899-4969-B91B-69F13C8CDCBE}"/>
              </a:ext>
            </a:extLst>
          </p:cNvPr>
          <p:cNvSpPr txBox="1"/>
          <p:nvPr/>
        </p:nvSpPr>
        <p:spPr>
          <a:xfrm>
            <a:off x="283822" y="771550"/>
            <a:ext cx="8856984" cy="2308324"/>
          </a:xfrm>
          <a:prstGeom prst="rect">
            <a:avLst/>
          </a:prstGeom>
          <a:noFill/>
        </p:spPr>
        <p:txBody>
          <a:bodyPr wrap="square">
            <a:spAutoFit/>
          </a:bodyPr>
          <a:lstStyle/>
          <a:p>
            <a:pPr indent="-536575" eaLnBrk="0" fontAlgn="auto" hangingPunct="0">
              <a:spcBef>
                <a:spcPct val="20000"/>
              </a:spcBef>
              <a:spcAft>
                <a:spcPts val="0"/>
              </a:spcAft>
              <a:buClr>
                <a:srgbClr val="000000"/>
              </a:buClr>
              <a:tabLst>
                <a:tab pos="536575" algn="l"/>
              </a:tabLst>
            </a:pPr>
            <a:r>
              <a:rPr kumimoji="1" lang="en-US" sz="3600" b="1" dirty="0">
                <a:latin typeface="Calibri" panose="020F0502020204030204" pitchFamily="34" charset="0"/>
                <a:cs typeface="Calibri" panose="020F0502020204030204" pitchFamily="34" charset="0"/>
              </a:rPr>
              <a:t>Therefore I ask blessed Mary ever-Virgin, All the Angels and Saints, And you, my brothers and sisters, To pray for me to the Lord our God</a:t>
            </a:r>
            <a:r>
              <a:rPr kumimoji="1" lang="en-US" sz="3600" b="1" dirty="0">
                <a:solidFill>
                  <a:srgbClr val="FFFFFF"/>
                </a:solidFill>
                <a:latin typeface="Calibri" panose="020F0502020204030204" pitchFamily="34" charset="0"/>
                <a:cs typeface="Calibri" panose="020F0502020204030204" pitchFamily="34" charset="0"/>
              </a:rPr>
              <a:t>.</a:t>
            </a:r>
          </a:p>
        </p:txBody>
      </p:sp>
      <p:pic>
        <p:nvPicPr>
          <p:cNvPr id="7" name="Picture 6" descr="images (91).jpg">
            <a:extLst>
              <a:ext uri="{FF2B5EF4-FFF2-40B4-BE49-F238E27FC236}">
                <a16:creationId xmlns:a16="http://schemas.microsoft.com/office/drawing/2014/main" id="{FFEFC08F-045A-4250-8AB0-236E56421B08}"/>
              </a:ext>
            </a:extLst>
          </p:cNvPr>
          <p:cNvPicPr>
            <a:picLocks noChangeAspect="1"/>
          </p:cNvPicPr>
          <p:nvPr/>
        </p:nvPicPr>
        <p:blipFill>
          <a:blip r:embed="rId2"/>
          <a:stretch>
            <a:fillRect/>
          </a:stretch>
        </p:blipFill>
        <p:spPr>
          <a:xfrm>
            <a:off x="5868144" y="3435846"/>
            <a:ext cx="2090743" cy="1174529"/>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00034" y="0"/>
            <a:ext cx="5929338" cy="4992457"/>
          </a:xfrm>
          <a:prstGeom prst="rect">
            <a:avLst/>
          </a:prstGeom>
        </p:spPr>
        <p:txBody>
          <a:bodyPr wrap="square">
            <a:spAutoFit/>
          </a:bodyPr>
          <a:lstStyle/>
          <a:p>
            <a:pPr marL="895350" indent="-895350" defTabSz="300038">
              <a:lnSpc>
                <a:spcPct val="150000"/>
              </a:lnSpc>
            </a:pPr>
            <a:r>
              <a:rPr lang="en-US" sz="3600" b="1" dirty="0">
                <a:latin typeface="Calibri" panose="020F0502020204030204" pitchFamily="34" charset="0"/>
                <a:cs typeface="Calibri" panose="020F0502020204030204" pitchFamily="34" charset="0"/>
              </a:rPr>
              <a:t>C-		Lord have mercy</a:t>
            </a:r>
          </a:p>
          <a:p>
            <a:pPr marL="895350" indent="-895350" defTabSz="300038">
              <a:lnSpc>
                <a:spcPct val="150000"/>
              </a:lnSpc>
            </a:pPr>
            <a:r>
              <a:rPr lang="en-US" sz="3600" b="1" dirty="0">
                <a:solidFill>
                  <a:srgbClr val="0070C0"/>
                </a:solidFill>
                <a:latin typeface="Calibri" panose="020F0502020204030204" pitchFamily="34" charset="0"/>
                <a:cs typeface="Calibri" panose="020F0502020204030204" pitchFamily="34" charset="0"/>
              </a:rPr>
              <a:t>A- 	Lord have mercy</a:t>
            </a:r>
          </a:p>
          <a:p>
            <a:pPr marL="895350" indent="-895350" defTabSz="300038">
              <a:lnSpc>
                <a:spcPct val="150000"/>
              </a:lnSpc>
            </a:pPr>
            <a:r>
              <a:rPr lang="en-US" sz="3600" b="1" dirty="0">
                <a:latin typeface="Calibri" panose="020F0502020204030204" pitchFamily="34" charset="0"/>
                <a:cs typeface="Calibri" panose="020F0502020204030204" pitchFamily="34" charset="0"/>
              </a:rPr>
              <a:t>C - 	Christ have mercy</a:t>
            </a:r>
          </a:p>
          <a:p>
            <a:pPr marL="895350" indent="-895350" defTabSz="300038">
              <a:lnSpc>
                <a:spcPct val="150000"/>
              </a:lnSpc>
            </a:pPr>
            <a:r>
              <a:rPr lang="en-US" sz="3600" b="1" dirty="0">
                <a:solidFill>
                  <a:srgbClr val="0070C0"/>
                </a:solidFill>
                <a:latin typeface="Calibri" panose="020F0502020204030204" pitchFamily="34" charset="0"/>
                <a:cs typeface="Calibri" panose="020F0502020204030204" pitchFamily="34" charset="0"/>
              </a:rPr>
              <a:t>A -	Christ have mercy</a:t>
            </a:r>
          </a:p>
          <a:p>
            <a:pPr marL="895350" indent="-895350" defTabSz="300038">
              <a:lnSpc>
                <a:spcPct val="150000"/>
              </a:lnSpc>
            </a:pPr>
            <a:r>
              <a:rPr lang="en-US" sz="3600" b="1" dirty="0">
                <a:latin typeface="Calibri" panose="020F0502020204030204" pitchFamily="34" charset="0"/>
                <a:cs typeface="Calibri" panose="020F0502020204030204" pitchFamily="34" charset="0"/>
              </a:rPr>
              <a:t>C- 	Lord have mercy</a:t>
            </a:r>
          </a:p>
          <a:p>
            <a:pPr marL="895350" indent="-895350" defTabSz="300038">
              <a:lnSpc>
                <a:spcPct val="150000"/>
              </a:lnSpc>
            </a:pPr>
            <a:r>
              <a:rPr lang="en-US" sz="3600" b="1" dirty="0">
                <a:solidFill>
                  <a:srgbClr val="0070C0"/>
                </a:solidFill>
                <a:latin typeface="Calibri" panose="020F0502020204030204" pitchFamily="34" charset="0"/>
                <a:cs typeface="Calibri" panose="020F0502020204030204" pitchFamily="34" charset="0"/>
              </a:rPr>
              <a:t>A- 	Lord have mercy</a:t>
            </a:r>
          </a:p>
        </p:txBody>
      </p:sp>
      <p:pic>
        <p:nvPicPr>
          <p:cNvPr id="3074" name="Picture 2" descr="Portrait Photo">
            <a:extLst>
              <a:ext uri="{FF2B5EF4-FFF2-40B4-BE49-F238E27FC236}">
                <a16:creationId xmlns:a16="http://schemas.microsoft.com/office/drawing/2014/main" id="{BB8315A7-C9B8-4394-BFD8-3314674CB83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24128" y="771550"/>
            <a:ext cx="1905000" cy="3810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 y="0"/>
            <a:ext cx="925253" cy="369332"/>
          </a:xfrm>
          <a:prstGeom prst="rect">
            <a:avLst/>
          </a:prstGeom>
        </p:spPr>
        <p:txBody>
          <a:bodyPr wrap="none">
            <a:spAutoFit/>
          </a:bodyPr>
          <a:lstStyle/>
          <a:p>
            <a:pPr eaLnBrk="0" hangingPunct="0">
              <a:spcBef>
                <a:spcPct val="50000"/>
              </a:spcBef>
            </a:pPr>
            <a:r>
              <a:rPr lang="en-AU" b="1" dirty="0">
                <a:latin typeface="Verdana" pitchFamily="34" charset="0"/>
              </a:rPr>
              <a:t>1 of 3</a:t>
            </a:r>
            <a:endParaRPr lang="en-US" b="1" dirty="0">
              <a:latin typeface="Verdana" pitchFamily="34" charset="0"/>
            </a:endParaRPr>
          </a:p>
        </p:txBody>
      </p:sp>
      <p:sp>
        <p:nvSpPr>
          <p:cNvPr id="3" name="Rectangle 2"/>
          <p:cNvSpPr/>
          <p:nvPr/>
        </p:nvSpPr>
        <p:spPr>
          <a:xfrm>
            <a:off x="214274" y="279688"/>
            <a:ext cx="7715304" cy="707886"/>
          </a:xfrm>
          <a:prstGeom prst="rect">
            <a:avLst/>
          </a:prstGeom>
        </p:spPr>
        <p:txBody>
          <a:bodyPr wrap="square">
            <a:spAutoFit/>
          </a:bodyPr>
          <a:lstStyle/>
          <a:p>
            <a:r>
              <a:rPr lang="en-AU" sz="4000" b="1" u="sng" dirty="0"/>
              <a:t>GLORY TO GOD      </a:t>
            </a:r>
          </a:p>
        </p:txBody>
      </p:sp>
      <p:sp>
        <p:nvSpPr>
          <p:cNvPr id="4" name="Rectangle 3"/>
          <p:cNvSpPr/>
          <p:nvPr/>
        </p:nvSpPr>
        <p:spPr>
          <a:xfrm>
            <a:off x="179512" y="1115093"/>
            <a:ext cx="8784975" cy="3637919"/>
          </a:xfrm>
          <a:prstGeom prst="rect">
            <a:avLst/>
          </a:prstGeom>
        </p:spPr>
        <p:txBody>
          <a:bodyPr wrap="square">
            <a:spAutoFit/>
          </a:bodyPr>
          <a:lstStyle/>
          <a:p>
            <a:pPr marL="536575" indent="-536575" eaLnBrk="0" fontAlgn="auto" hangingPunct="0">
              <a:spcBef>
                <a:spcPct val="20000"/>
              </a:spcBef>
              <a:spcAft>
                <a:spcPts val="0"/>
              </a:spcAft>
              <a:buClr>
                <a:srgbClr val="000000"/>
              </a:buClr>
              <a:tabLst>
                <a:tab pos="536575" algn="l"/>
              </a:tabLst>
            </a:pPr>
            <a:r>
              <a:rPr kumimoji="1" lang="en-US" sz="3600" b="1" dirty="0">
                <a:latin typeface="Calibri" panose="020F0502020204030204" pitchFamily="34" charset="0"/>
                <a:cs typeface="Calibri" panose="020F0502020204030204" pitchFamily="34" charset="0"/>
              </a:rPr>
              <a:t>Glory to God in the highest</a:t>
            </a:r>
          </a:p>
          <a:p>
            <a:pPr eaLnBrk="0" fontAlgn="auto" hangingPunct="0">
              <a:spcBef>
                <a:spcPct val="20000"/>
              </a:spcBef>
              <a:spcAft>
                <a:spcPts val="0"/>
              </a:spcAft>
              <a:buClr>
                <a:srgbClr val="000000"/>
              </a:buClr>
              <a:tabLst>
                <a:tab pos="82550" algn="l"/>
              </a:tabLst>
            </a:pPr>
            <a:r>
              <a:rPr kumimoji="1" lang="en-US" sz="3600" b="1" dirty="0">
                <a:latin typeface="Calibri" panose="020F0502020204030204" pitchFamily="34" charset="0"/>
                <a:cs typeface="Calibri" panose="020F0502020204030204" pitchFamily="34" charset="0"/>
              </a:rPr>
              <a:t>And on earth peace to people of good will</a:t>
            </a:r>
          </a:p>
          <a:p>
            <a:pPr indent="-536575" eaLnBrk="0" fontAlgn="auto" hangingPunct="0">
              <a:spcBef>
                <a:spcPct val="20000"/>
              </a:spcBef>
              <a:spcAft>
                <a:spcPts val="0"/>
              </a:spcAft>
              <a:buClr>
                <a:srgbClr val="000000"/>
              </a:buClr>
              <a:tabLst>
                <a:tab pos="536575" algn="l"/>
              </a:tabLst>
            </a:pPr>
            <a:r>
              <a:rPr kumimoji="1" lang="en-US" sz="3600" b="1" dirty="0">
                <a:latin typeface="Calibri" panose="020F0502020204030204" pitchFamily="34" charset="0"/>
                <a:cs typeface="Calibri" panose="020F0502020204030204" pitchFamily="34" charset="0"/>
              </a:rPr>
              <a:t>We praise You, we bless You, We adore You, we glorify You, We give You thanks for Your great glory. Lord God heavenly King, O God almighty Father.</a:t>
            </a:r>
          </a:p>
        </p:txBody>
      </p:sp>
      <p:pic>
        <p:nvPicPr>
          <p:cNvPr id="6" name="Picture 5" descr="0f9a772593462f4217d4ce68f7dac4da.jpg"/>
          <p:cNvPicPr>
            <a:picLocks noChangeAspect="1"/>
          </p:cNvPicPr>
          <p:nvPr/>
        </p:nvPicPr>
        <p:blipFill>
          <a:blip r:embed="rId2" cstate="print"/>
          <a:stretch>
            <a:fillRect/>
          </a:stretch>
        </p:blipFill>
        <p:spPr>
          <a:xfrm>
            <a:off x="7929578" y="0"/>
            <a:ext cx="1214422" cy="910817"/>
          </a:xfrm>
          <a:prstGeom prst="rect">
            <a:avLst/>
          </a:prstGeom>
          <a:ln>
            <a:noFill/>
          </a:ln>
          <a:effectLst>
            <a:softEdge rad="112500"/>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 y="0"/>
            <a:ext cx="925253" cy="369332"/>
          </a:xfrm>
          <a:prstGeom prst="rect">
            <a:avLst/>
          </a:prstGeom>
        </p:spPr>
        <p:txBody>
          <a:bodyPr wrap="none">
            <a:spAutoFit/>
          </a:bodyPr>
          <a:lstStyle/>
          <a:p>
            <a:pPr eaLnBrk="0" hangingPunct="0">
              <a:spcBef>
                <a:spcPct val="50000"/>
              </a:spcBef>
            </a:pPr>
            <a:r>
              <a:rPr lang="en-AU" b="1" dirty="0">
                <a:latin typeface="Verdana" pitchFamily="34" charset="0"/>
              </a:rPr>
              <a:t>2 of 3</a:t>
            </a:r>
            <a:endParaRPr lang="en-US" b="1" dirty="0">
              <a:latin typeface="Verdana" pitchFamily="34" charset="0"/>
            </a:endParaRPr>
          </a:p>
        </p:txBody>
      </p:sp>
      <p:sp>
        <p:nvSpPr>
          <p:cNvPr id="4" name="Rectangle 3"/>
          <p:cNvSpPr/>
          <p:nvPr/>
        </p:nvSpPr>
        <p:spPr>
          <a:xfrm>
            <a:off x="357158" y="428610"/>
            <a:ext cx="8607330" cy="3416320"/>
          </a:xfrm>
          <a:prstGeom prst="rect">
            <a:avLst/>
          </a:prstGeom>
        </p:spPr>
        <p:txBody>
          <a:bodyPr wrap="square">
            <a:spAutoFit/>
          </a:bodyPr>
          <a:lstStyle/>
          <a:p>
            <a:pPr indent="-536575" eaLnBrk="0" fontAlgn="auto" hangingPunct="0">
              <a:spcBef>
                <a:spcPct val="20000"/>
              </a:spcBef>
              <a:spcAft>
                <a:spcPts val="0"/>
              </a:spcAft>
              <a:buClr>
                <a:srgbClr val="000000"/>
              </a:buClr>
              <a:tabLst>
                <a:tab pos="536575" algn="l"/>
              </a:tabLst>
            </a:pPr>
            <a:r>
              <a:rPr kumimoji="1" lang="en-US" sz="3600" b="1" dirty="0">
                <a:latin typeface="Calibri" panose="020F0502020204030204" pitchFamily="34" charset="0"/>
                <a:cs typeface="Calibri" panose="020F0502020204030204" pitchFamily="34" charset="0"/>
              </a:rPr>
              <a:t>Lord Jesus Christ, Only Begotten Son. Lord God, Lamb of God, Son of the Father, you take away the sins of the world, Have mercy on us; you take away the sins of the world, receive our prayer; You are seated at the right hand of the Father, Have mercy on us.</a:t>
            </a:r>
          </a:p>
        </p:txBody>
      </p:sp>
    </p:spTree>
    <p:extLst>
      <p:ext uri="{BB962C8B-B14F-4D97-AF65-F5344CB8AC3E}">
        <p14:creationId xmlns:p14="http://schemas.microsoft.com/office/powerpoint/2010/main" val="200346703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3887</TotalTime>
  <Words>2157</Words>
  <Application>Microsoft Office PowerPoint</Application>
  <PresentationFormat>On-screen Show (16:9)</PresentationFormat>
  <Paragraphs>122</Paragraphs>
  <Slides>49</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49</vt:i4>
      </vt:variant>
    </vt:vector>
  </HeadingPairs>
  <TitlesOfParts>
    <vt:vector size="55" baseType="lpstr">
      <vt:lpstr>Arial</vt:lpstr>
      <vt:lpstr>Calibri</vt:lpstr>
      <vt:lpstr>Calibri Light</vt:lpstr>
      <vt:lpstr>Monotype Corsiva</vt:lpstr>
      <vt:lpstr>Verdana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St. Luke’s Parish Lalor</dc:title>
  <dc:creator>David Lang</dc:creator>
  <cp:lastModifiedBy>Maggy Mihardja</cp:lastModifiedBy>
  <cp:revision>562</cp:revision>
  <dcterms:created xsi:type="dcterms:W3CDTF">2018-05-02T03:37:20Z</dcterms:created>
  <dcterms:modified xsi:type="dcterms:W3CDTF">2026-08-03T02:15:19Z</dcterms:modified>
</cp:coreProperties>
</file>