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69" r:id="rId1"/>
  </p:sldMasterIdLst>
  <p:notesMasterIdLst>
    <p:notesMasterId r:id="rId48"/>
  </p:notesMasterIdLst>
  <p:sldIdLst>
    <p:sldId id="256" r:id="rId2"/>
    <p:sldId id="257" r:id="rId3"/>
    <p:sldId id="365" r:id="rId4"/>
    <p:sldId id="258" r:id="rId5"/>
    <p:sldId id="259" r:id="rId6"/>
    <p:sldId id="260" r:id="rId7"/>
    <p:sldId id="261" r:id="rId8"/>
    <p:sldId id="262" r:id="rId9"/>
    <p:sldId id="263" r:id="rId10"/>
    <p:sldId id="264" r:id="rId11"/>
    <p:sldId id="265" r:id="rId12"/>
    <p:sldId id="266" r:id="rId13"/>
    <p:sldId id="374" r:id="rId14"/>
    <p:sldId id="270" r:id="rId15"/>
    <p:sldId id="369" r:id="rId16"/>
    <p:sldId id="375" r:id="rId17"/>
    <p:sldId id="372" r:id="rId18"/>
    <p:sldId id="276" r:id="rId19"/>
    <p:sldId id="277" r:id="rId20"/>
    <p:sldId id="368" r:id="rId21"/>
    <p:sldId id="356" r:id="rId22"/>
    <p:sldId id="376" r:id="rId23"/>
    <p:sldId id="373" r:id="rId24"/>
    <p:sldId id="281" r:id="rId25"/>
    <p:sldId id="314" r:id="rId26"/>
    <p:sldId id="283" r:id="rId27"/>
    <p:sldId id="284" r:id="rId28"/>
    <p:sldId id="285" r:id="rId29"/>
    <p:sldId id="286" r:id="rId30"/>
    <p:sldId id="287" r:id="rId31"/>
    <p:sldId id="288" r:id="rId32"/>
    <p:sldId id="289" r:id="rId33"/>
    <p:sldId id="290"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5" r:id="rId47"/>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CCFF99"/>
    <a:srgbClr val="FFD54F"/>
    <a:srgbClr val="CCFFCC"/>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956" autoAdjust="0"/>
    <p:restoredTop sz="94660"/>
  </p:normalViewPr>
  <p:slideViewPr>
    <p:cSldViewPr>
      <p:cViewPr varScale="1">
        <p:scale>
          <a:sx n="129" d="100"/>
          <a:sy n="129" d="100"/>
        </p:scale>
        <p:origin x="90" y="30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ggy Mihardja" userId="cffcb7b6-ff37-40f2-ab01-08d6c20fcd16" providerId="ADAL" clId="{A95937F1-9B33-45F4-BEBE-A445F85DEC1E}"/>
    <pc:docChg chg="custSel addSld delSld modSld sldOrd">
      <pc:chgData name="Maggy Mihardja" userId="cffcb7b6-ff37-40f2-ab01-08d6c20fcd16" providerId="ADAL" clId="{A95937F1-9B33-45F4-BEBE-A445F85DEC1E}" dt="2026-07-27T01:42:52.124" v="174"/>
      <pc:docMkLst>
        <pc:docMk/>
      </pc:docMkLst>
      <pc:sldChg chg="addSp delSp modSp mod">
        <pc:chgData name="Maggy Mihardja" userId="cffcb7b6-ff37-40f2-ab01-08d6c20fcd16" providerId="ADAL" clId="{A95937F1-9B33-45F4-BEBE-A445F85DEC1E}" dt="2026-07-27T01:38:01.365" v="167" actId="1076"/>
        <pc:sldMkLst>
          <pc:docMk/>
          <pc:sldMk cId="0" sldId="256"/>
        </pc:sldMkLst>
        <pc:spChg chg="mod">
          <ac:chgData name="Maggy Mihardja" userId="cffcb7b6-ff37-40f2-ab01-08d6c20fcd16" providerId="ADAL" clId="{A95937F1-9B33-45F4-BEBE-A445F85DEC1E}" dt="2026-07-27T01:27:42.019" v="40" actId="20577"/>
          <ac:spMkLst>
            <pc:docMk/>
            <pc:sldMk cId="0" sldId="256"/>
            <ac:spMk id="9" creationId="{EB5E467D-0261-4C41-8FEB-9AD3030916F4}"/>
          </ac:spMkLst>
        </pc:spChg>
        <pc:picChg chg="del">
          <ac:chgData name="Maggy Mihardja" userId="cffcb7b6-ff37-40f2-ab01-08d6c20fcd16" providerId="ADAL" clId="{A95937F1-9B33-45F4-BEBE-A445F85DEC1E}" dt="2026-07-27T01:26:06.422" v="0" actId="21"/>
          <ac:picMkLst>
            <pc:docMk/>
            <pc:sldMk cId="0" sldId="256"/>
            <ac:picMk id="2" creationId="{CE5F429E-134A-46AC-9D46-ED972F16EDD4}"/>
          </ac:picMkLst>
        </pc:picChg>
        <pc:picChg chg="add mod">
          <ac:chgData name="Maggy Mihardja" userId="cffcb7b6-ff37-40f2-ab01-08d6c20fcd16" providerId="ADAL" clId="{A95937F1-9B33-45F4-BEBE-A445F85DEC1E}" dt="2026-07-27T01:38:01.365" v="167" actId="1076"/>
          <ac:picMkLst>
            <pc:docMk/>
            <pc:sldMk cId="0" sldId="256"/>
            <ac:picMk id="1026" creationId="{8304318A-43AF-4E13-AAFA-5D5F81A8AE7F}"/>
          </ac:picMkLst>
        </pc:picChg>
      </pc:sldChg>
      <pc:sldChg chg="addSp delSp modSp">
        <pc:chgData name="Maggy Mihardja" userId="cffcb7b6-ff37-40f2-ab01-08d6c20fcd16" providerId="ADAL" clId="{A95937F1-9B33-45F4-BEBE-A445F85DEC1E}" dt="2026-07-27T01:38:28.902" v="170" actId="1076"/>
        <pc:sldMkLst>
          <pc:docMk/>
          <pc:sldMk cId="0" sldId="261"/>
        </pc:sldMkLst>
        <pc:picChg chg="del">
          <ac:chgData name="Maggy Mihardja" userId="cffcb7b6-ff37-40f2-ab01-08d6c20fcd16" providerId="ADAL" clId="{A95937F1-9B33-45F4-BEBE-A445F85DEC1E}" dt="2026-07-27T01:26:13.405" v="2" actId="21"/>
          <ac:picMkLst>
            <pc:docMk/>
            <pc:sldMk cId="0" sldId="261"/>
            <ac:picMk id="3" creationId="{36AE3859-54D8-4295-8E83-F03055EC3B4B}"/>
          </ac:picMkLst>
        </pc:picChg>
        <pc:picChg chg="add mod">
          <ac:chgData name="Maggy Mihardja" userId="cffcb7b6-ff37-40f2-ab01-08d6c20fcd16" providerId="ADAL" clId="{A95937F1-9B33-45F4-BEBE-A445F85DEC1E}" dt="2026-07-27T01:38:28.902" v="170" actId="1076"/>
          <ac:picMkLst>
            <pc:docMk/>
            <pc:sldMk cId="0" sldId="261"/>
            <ac:picMk id="3074" creationId="{B57872B1-1C6C-4926-9542-5E8AD41FC829}"/>
          </ac:picMkLst>
        </pc:picChg>
      </pc:sldChg>
      <pc:sldChg chg="addSp delSp modSp mod">
        <pc:chgData name="Maggy Mihardja" userId="cffcb7b6-ff37-40f2-ab01-08d6c20fcd16" providerId="ADAL" clId="{A95937F1-9B33-45F4-BEBE-A445F85DEC1E}" dt="2026-07-27T01:28:41.724" v="49" actId="21"/>
        <pc:sldMkLst>
          <pc:docMk/>
          <pc:sldMk cId="0" sldId="266"/>
        </pc:sldMkLst>
        <pc:spChg chg="add mod">
          <ac:chgData name="Maggy Mihardja" userId="cffcb7b6-ff37-40f2-ab01-08d6c20fcd16" providerId="ADAL" clId="{A95937F1-9B33-45F4-BEBE-A445F85DEC1E}" dt="2026-07-27T01:28:41.724" v="49" actId="21"/>
          <ac:spMkLst>
            <pc:docMk/>
            <pc:sldMk cId="0" sldId="266"/>
            <ac:spMk id="5" creationId="{4BDB3820-6DF5-4EB7-8EA6-482C4087A8B9}"/>
          </ac:spMkLst>
        </pc:spChg>
        <pc:spChg chg="del">
          <ac:chgData name="Maggy Mihardja" userId="cffcb7b6-ff37-40f2-ab01-08d6c20fcd16" providerId="ADAL" clId="{A95937F1-9B33-45F4-BEBE-A445F85DEC1E}" dt="2026-07-27T01:26:17.779" v="3" actId="21"/>
          <ac:spMkLst>
            <pc:docMk/>
            <pc:sldMk cId="0" sldId="266"/>
            <ac:spMk id="6" creationId="{845D2581-00D8-4BCB-8D9A-E0B910CAD644}"/>
          </ac:spMkLst>
        </pc:spChg>
      </pc:sldChg>
      <pc:sldChg chg="addSp delSp modSp mod">
        <pc:chgData name="Maggy Mihardja" userId="cffcb7b6-ff37-40f2-ab01-08d6c20fcd16" providerId="ADAL" clId="{A95937F1-9B33-45F4-BEBE-A445F85DEC1E}" dt="2026-07-27T01:33:17.785" v="108" actId="20577"/>
        <pc:sldMkLst>
          <pc:docMk/>
          <pc:sldMk cId="0" sldId="270"/>
        </pc:sldMkLst>
        <pc:spChg chg="mod">
          <ac:chgData name="Maggy Mihardja" userId="cffcb7b6-ff37-40f2-ab01-08d6c20fcd16" providerId="ADAL" clId="{A95937F1-9B33-45F4-BEBE-A445F85DEC1E}" dt="2026-07-27T01:32:48.557" v="97" actId="1076"/>
          <ac:spMkLst>
            <pc:docMk/>
            <pc:sldMk cId="0" sldId="270"/>
            <ac:spMk id="3" creationId="{00000000-0000-0000-0000-000000000000}"/>
          </ac:spMkLst>
        </pc:spChg>
        <pc:spChg chg="add mod">
          <ac:chgData name="Maggy Mihardja" userId="cffcb7b6-ff37-40f2-ab01-08d6c20fcd16" providerId="ADAL" clId="{A95937F1-9B33-45F4-BEBE-A445F85DEC1E}" dt="2026-07-27T01:33:17.785" v="108" actId="20577"/>
          <ac:spMkLst>
            <pc:docMk/>
            <pc:sldMk cId="0" sldId="270"/>
            <ac:spMk id="6" creationId="{8342AA32-8A7F-4774-B2A9-211AB3896109}"/>
          </ac:spMkLst>
        </pc:spChg>
        <pc:spChg chg="mod">
          <ac:chgData name="Maggy Mihardja" userId="cffcb7b6-ff37-40f2-ab01-08d6c20fcd16" providerId="ADAL" clId="{A95937F1-9B33-45F4-BEBE-A445F85DEC1E}" dt="2026-07-27T01:32:52.040" v="98" actId="1076"/>
          <ac:spMkLst>
            <pc:docMk/>
            <pc:sldMk cId="0" sldId="270"/>
            <ac:spMk id="7" creationId="{2269F56C-5794-4933-ABB6-DF3734E17980}"/>
          </ac:spMkLst>
        </pc:spChg>
        <pc:spChg chg="del">
          <ac:chgData name="Maggy Mihardja" userId="cffcb7b6-ff37-40f2-ab01-08d6c20fcd16" providerId="ADAL" clId="{A95937F1-9B33-45F4-BEBE-A445F85DEC1E}" dt="2026-07-27T01:26:26.558" v="6" actId="21"/>
          <ac:spMkLst>
            <pc:docMk/>
            <pc:sldMk cId="0" sldId="270"/>
            <ac:spMk id="8" creationId="{DEC0D987-4BEA-4BF2-B990-671D9E4EFD11}"/>
          </ac:spMkLst>
        </pc:spChg>
        <pc:spChg chg="add del mod">
          <ac:chgData name="Maggy Mihardja" userId="cffcb7b6-ff37-40f2-ab01-08d6c20fcd16" providerId="ADAL" clId="{A95937F1-9B33-45F4-BEBE-A445F85DEC1E}" dt="2026-07-27T01:33:06.141" v="103"/>
          <ac:spMkLst>
            <pc:docMk/>
            <pc:sldMk cId="0" sldId="270"/>
            <ac:spMk id="9" creationId="{4220EAA4-C1F0-41FD-98DE-C14FBC5C5BF7}"/>
          </ac:spMkLst>
        </pc:spChg>
      </pc:sldChg>
      <pc:sldChg chg="modSp mod">
        <pc:chgData name="Maggy Mihardja" userId="cffcb7b6-ff37-40f2-ab01-08d6c20fcd16" providerId="ADAL" clId="{A95937F1-9B33-45F4-BEBE-A445F85DEC1E}" dt="2026-07-27T01:35:33.346" v="139" actId="20577"/>
        <pc:sldMkLst>
          <pc:docMk/>
          <pc:sldMk cId="0" sldId="276"/>
        </pc:sldMkLst>
        <pc:spChg chg="mod">
          <ac:chgData name="Maggy Mihardja" userId="cffcb7b6-ff37-40f2-ab01-08d6c20fcd16" providerId="ADAL" clId="{A95937F1-9B33-45F4-BEBE-A445F85DEC1E}" dt="2026-07-27T01:35:33.346" v="139" actId="20577"/>
          <ac:spMkLst>
            <pc:docMk/>
            <pc:sldMk cId="0" sldId="276"/>
            <ac:spMk id="7" creationId="{1D4290A9-D30F-41AD-8C1A-3331DC68A66D}"/>
          </ac:spMkLst>
        </pc:spChg>
      </pc:sldChg>
      <pc:sldChg chg="addSp delSp">
        <pc:chgData name="Maggy Mihardja" userId="cffcb7b6-ff37-40f2-ab01-08d6c20fcd16" providerId="ADAL" clId="{A95937F1-9B33-45F4-BEBE-A445F85DEC1E}" dt="2026-07-27T01:42:52.124" v="174"/>
        <pc:sldMkLst>
          <pc:docMk/>
          <pc:sldMk cId="0" sldId="302"/>
        </pc:sldMkLst>
        <pc:picChg chg="add">
          <ac:chgData name="Maggy Mihardja" userId="cffcb7b6-ff37-40f2-ab01-08d6c20fcd16" providerId="ADAL" clId="{A95937F1-9B33-45F4-BEBE-A445F85DEC1E}" dt="2026-07-27T01:42:52.124" v="174"/>
          <ac:picMkLst>
            <pc:docMk/>
            <pc:sldMk cId="0" sldId="302"/>
            <ac:picMk id="2" creationId="{0255762C-9DFD-48CC-B5FF-8DC628013CB2}"/>
          </ac:picMkLst>
        </pc:picChg>
        <pc:picChg chg="del">
          <ac:chgData name="Maggy Mihardja" userId="cffcb7b6-ff37-40f2-ab01-08d6c20fcd16" providerId="ADAL" clId="{A95937F1-9B33-45F4-BEBE-A445F85DEC1E}" dt="2026-07-27T01:27:10.495" v="18" actId="21"/>
          <ac:picMkLst>
            <pc:docMk/>
            <pc:sldMk cId="0" sldId="302"/>
            <ac:picMk id="6146" creationId="{7F18BF9F-A074-4E60-87CA-B62FFBA2B3A8}"/>
          </ac:picMkLst>
        </pc:picChg>
      </pc:sldChg>
      <pc:sldChg chg="delSp del mod ord">
        <pc:chgData name="Maggy Mihardja" userId="cffcb7b6-ff37-40f2-ab01-08d6c20fcd16" providerId="ADAL" clId="{A95937F1-9B33-45F4-BEBE-A445F85DEC1E}" dt="2026-07-27T01:34:46.363" v="129" actId="2696"/>
        <pc:sldMkLst>
          <pc:docMk/>
          <pc:sldMk cId="1702387803" sldId="353"/>
        </pc:sldMkLst>
        <pc:spChg chg="del">
          <ac:chgData name="Maggy Mihardja" userId="cffcb7b6-ff37-40f2-ab01-08d6c20fcd16" providerId="ADAL" clId="{A95937F1-9B33-45F4-BEBE-A445F85DEC1E}" dt="2026-07-27T01:26:23.231" v="5" actId="21"/>
          <ac:spMkLst>
            <pc:docMk/>
            <pc:sldMk cId="1702387803" sldId="353"/>
            <ac:spMk id="8" creationId="{C9ECA987-A098-4768-BE51-6F8BF1C304CD}"/>
          </ac:spMkLst>
        </pc:spChg>
        <pc:picChg chg="del">
          <ac:chgData name="Maggy Mihardja" userId="cffcb7b6-ff37-40f2-ab01-08d6c20fcd16" providerId="ADAL" clId="{A95937F1-9B33-45F4-BEBE-A445F85DEC1E}" dt="2026-07-27T01:29:05.295" v="56" actId="21"/>
          <ac:picMkLst>
            <pc:docMk/>
            <pc:sldMk cId="1702387803" sldId="353"/>
            <ac:picMk id="6" creationId="{748AAC9E-C47F-4916-8E1D-2AA8723D90B6}"/>
          </ac:picMkLst>
        </pc:picChg>
      </pc:sldChg>
      <pc:sldChg chg="addSp delSp modSp mod">
        <pc:chgData name="Maggy Mihardja" userId="cffcb7b6-ff37-40f2-ab01-08d6c20fcd16" providerId="ADAL" clId="{A95937F1-9B33-45F4-BEBE-A445F85DEC1E}" dt="2026-07-27T01:37:02.839" v="159" actId="21"/>
        <pc:sldMkLst>
          <pc:docMk/>
          <pc:sldMk cId="2556301287" sldId="356"/>
        </pc:sldMkLst>
        <pc:spChg chg="del">
          <ac:chgData name="Maggy Mihardja" userId="cffcb7b6-ff37-40f2-ab01-08d6c20fcd16" providerId="ADAL" clId="{A95937F1-9B33-45F4-BEBE-A445F85DEC1E}" dt="2026-07-27T01:26:57.926" v="15" actId="21"/>
          <ac:spMkLst>
            <pc:docMk/>
            <pc:sldMk cId="2556301287" sldId="356"/>
            <ac:spMk id="5" creationId="{55AF6F38-03AC-45C0-B981-5AA3658768D5}"/>
          </ac:spMkLst>
        </pc:spChg>
        <pc:spChg chg="add mod">
          <ac:chgData name="Maggy Mihardja" userId="cffcb7b6-ff37-40f2-ab01-08d6c20fcd16" providerId="ADAL" clId="{A95937F1-9B33-45F4-BEBE-A445F85DEC1E}" dt="2026-07-27T01:37:02.839" v="159" actId="21"/>
          <ac:spMkLst>
            <pc:docMk/>
            <pc:sldMk cId="2556301287" sldId="356"/>
            <ac:spMk id="6" creationId="{5A7F27EC-81AA-47DC-A507-EE459541FD6C}"/>
          </ac:spMkLst>
        </pc:spChg>
        <pc:picChg chg="del mod">
          <ac:chgData name="Maggy Mihardja" userId="cffcb7b6-ff37-40f2-ab01-08d6c20fcd16" providerId="ADAL" clId="{A95937F1-9B33-45F4-BEBE-A445F85DEC1E}" dt="2026-07-27T01:36:50.262" v="156" actId="21"/>
          <ac:picMkLst>
            <pc:docMk/>
            <pc:sldMk cId="2556301287" sldId="356"/>
            <ac:picMk id="2" creationId="{9AC9DA93-A8B2-4728-A664-0CD7EAF68247}"/>
          </ac:picMkLst>
        </pc:picChg>
        <pc:picChg chg="del">
          <ac:chgData name="Maggy Mihardja" userId="cffcb7b6-ff37-40f2-ab01-08d6c20fcd16" providerId="ADAL" clId="{A95937F1-9B33-45F4-BEBE-A445F85DEC1E}" dt="2026-07-27T01:26:59.488" v="16" actId="21"/>
          <ac:picMkLst>
            <pc:docMk/>
            <pc:sldMk cId="2556301287" sldId="356"/>
            <ac:picMk id="7170" creationId="{54C3C6C4-7C58-486B-A356-B73E9E8D08B8}"/>
          </ac:picMkLst>
        </pc:picChg>
      </pc:sldChg>
      <pc:sldChg chg="addSp delSp">
        <pc:chgData name="Maggy Mihardja" userId="cffcb7b6-ff37-40f2-ab01-08d6c20fcd16" providerId="ADAL" clId="{A95937F1-9B33-45F4-BEBE-A445F85DEC1E}" dt="2026-07-27T01:38:16.036" v="168"/>
        <pc:sldMkLst>
          <pc:docMk/>
          <pc:sldMk cId="428467079" sldId="365"/>
        </pc:sldMkLst>
        <pc:picChg chg="add">
          <ac:chgData name="Maggy Mihardja" userId="cffcb7b6-ff37-40f2-ab01-08d6c20fcd16" providerId="ADAL" clId="{A95937F1-9B33-45F4-BEBE-A445F85DEC1E}" dt="2026-07-27T01:38:16.036" v="168"/>
          <ac:picMkLst>
            <pc:docMk/>
            <pc:sldMk cId="428467079" sldId="365"/>
            <ac:picMk id="2" creationId="{0A334FE9-EAAA-4456-B1D2-A0770E19FD09}"/>
          </ac:picMkLst>
        </pc:picChg>
        <pc:picChg chg="del">
          <ac:chgData name="Maggy Mihardja" userId="cffcb7b6-ff37-40f2-ab01-08d6c20fcd16" providerId="ADAL" clId="{A95937F1-9B33-45F4-BEBE-A445F85DEC1E}" dt="2026-07-27T01:26:09.515" v="1" actId="21"/>
          <ac:picMkLst>
            <pc:docMk/>
            <pc:sldMk cId="428467079" sldId="365"/>
            <ac:picMk id="2050" creationId="{B2428C49-D40C-467A-8CCD-40AA388794E0}"/>
          </ac:picMkLst>
        </pc:picChg>
      </pc:sldChg>
      <pc:sldChg chg="addSp delSp modSp mod">
        <pc:chgData name="Maggy Mihardja" userId="cffcb7b6-ff37-40f2-ab01-08d6c20fcd16" providerId="ADAL" clId="{A95937F1-9B33-45F4-BEBE-A445F85DEC1E}" dt="2026-07-27T01:37:30.254" v="165" actId="948"/>
        <pc:sldMkLst>
          <pc:docMk/>
          <pc:sldMk cId="2536335757" sldId="368"/>
        </pc:sldMkLst>
        <pc:spChg chg="add mod">
          <ac:chgData name="Maggy Mihardja" userId="cffcb7b6-ff37-40f2-ab01-08d6c20fcd16" providerId="ADAL" clId="{A95937F1-9B33-45F4-BEBE-A445F85DEC1E}" dt="2026-07-27T01:37:30.254" v="165" actId="948"/>
          <ac:spMkLst>
            <pc:docMk/>
            <pc:sldMk cId="2536335757" sldId="368"/>
            <ac:spMk id="4" creationId="{8F0287E2-B326-41FF-ADBF-CE724492D8DF}"/>
          </ac:spMkLst>
        </pc:spChg>
        <pc:spChg chg="del">
          <ac:chgData name="Maggy Mihardja" userId="cffcb7b6-ff37-40f2-ab01-08d6c20fcd16" providerId="ADAL" clId="{A95937F1-9B33-45F4-BEBE-A445F85DEC1E}" dt="2026-07-27T01:26:55.208" v="14" actId="21"/>
          <ac:spMkLst>
            <pc:docMk/>
            <pc:sldMk cId="2536335757" sldId="368"/>
            <ac:spMk id="5" creationId="{F6943290-C7F5-49FC-AF38-EEE50E2967A8}"/>
          </ac:spMkLst>
        </pc:spChg>
      </pc:sldChg>
      <pc:sldChg chg="addSp delSp modSp mod">
        <pc:chgData name="Maggy Mihardja" userId="cffcb7b6-ff37-40f2-ab01-08d6c20fcd16" providerId="ADAL" clId="{A95937F1-9B33-45F4-BEBE-A445F85DEC1E}" dt="2026-07-27T01:33:31.282" v="109" actId="255"/>
        <pc:sldMkLst>
          <pc:docMk/>
          <pc:sldMk cId="304596709" sldId="369"/>
        </pc:sldMkLst>
        <pc:spChg chg="del">
          <ac:chgData name="Maggy Mihardja" userId="cffcb7b6-ff37-40f2-ab01-08d6c20fcd16" providerId="ADAL" clId="{A95937F1-9B33-45F4-BEBE-A445F85DEC1E}" dt="2026-07-27T01:26:37.618" v="9" actId="21"/>
          <ac:spMkLst>
            <pc:docMk/>
            <pc:sldMk cId="304596709" sldId="369"/>
            <ac:spMk id="3" creationId="{E3DF16DE-B64B-44EB-A215-C4782998FCE6}"/>
          </ac:spMkLst>
        </pc:spChg>
        <pc:spChg chg="add mod">
          <ac:chgData name="Maggy Mihardja" userId="cffcb7b6-ff37-40f2-ab01-08d6c20fcd16" providerId="ADAL" clId="{A95937F1-9B33-45F4-BEBE-A445F85DEC1E}" dt="2026-07-27T01:33:31.282" v="109" actId="255"/>
          <ac:spMkLst>
            <pc:docMk/>
            <pc:sldMk cId="304596709" sldId="369"/>
            <ac:spMk id="5" creationId="{5C63D663-6DB5-4486-AA72-7F7990A23206}"/>
          </ac:spMkLst>
        </pc:spChg>
        <pc:spChg chg="del">
          <ac:chgData name="Maggy Mihardja" userId="cffcb7b6-ff37-40f2-ab01-08d6c20fcd16" providerId="ADAL" clId="{A95937F1-9B33-45F4-BEBE-A445F85DEC1E}" dt="2026-07-27T01:26:34.369" v="8" actId="21"/>
          <ac:spMkLst>
            <pc:docMk/>
            <pc:sldMk cId="304596709" sldId="369"/>
            <ac:spMk id="6" creationId="{52B1A5E4-3A1C-466D-A49D-2853BB46B119}"/>
          </ac:spMkLst>
        </pc:spChg>
        <pc:picChg chg="add mod">
          <ac:chgData name="Maggy Mihardja" userId="cffcb7b6-ff37-40f2-ab01-08d6c20fcd16" providerId="ADAL" clId="{A95937F1-9B33-45F4-BEBE-A445F85DEC1E}" dt="2026-07-27T01:31:53.052" v="86" actId="1076"/>
          <ac:picMkLst>
            <pc:docMk/>
            <pc:sldMk cId="304596709" sldId="369"/>
            <ac:picMk id="4" creationId="{71C366A6-D7AB-4FD4-BBCA-DDDFA86D8657}"/>
          </ac:picMkLst>
        </pc:picChg>
      </pc:sldChg>
      <pc:sldChg chg="addSp delSp modSp mod ord">
        <pc:chgData name="Maggy Mihardja" userId="cffcb7b6-ff37-40f2-ab01-08d6c20fcd16" providerId="ADAL" clId="{A95937F1-9B33-45F4-BEBE-A445F85DEC1E}" dt="2026-07-27T01:34:38.912" v="128" actId="1076"/>
        <pc:sldMkLst>
          <pc:docMk/>
          <pc:sldMk cId="3864676366" sldId="372"/>
        </pc:sldMkLst>
        <pc:spChg chg="add mod">
          <ac:chgData name="Maggy Mihardja" userId="cffcb7b6-ff37-40f2-ab01-08d6c20fcd16" providerId="ADAL" clId="{A95937F1-9B33-45F4-BEBE-A445F85DEC1E}" dt="2026-07-27T01:34:38.912" v="128" actId="1076"/>
          <ac:spMkLst>
            <pc:docMk/>
            <pc:sldMk cId="3864676366" sldId="372"/>
            <ac:spMk id="6" creationId="{3874F58D-3034-4853-AD25-E79C60A4E26C}"/>
          </ac:spMkLst>
        </pc:spChg>
        <pc:spChg chg="del">
          <ac:chgData name="Maggy Mihardja" userId="cffcb7b6-ff37-40f2-ab01-08d6c20fcd16" providerId="ADAL" clId="{A95937F1-9B33-45F4-BEBE-A445F85DEC1E}" dt="2026-07-27T01:26:44.835" v="11" actId="21"/>
          <ac:spMkLst>
            <pc:docMk/>
            <pc:sldMk cId="3864676366" sldId="372"/>
            <ac:spMk id="7" creationId="{1F6FE53A-E323-42C0-B5BB-8867C80F2EB4}"/>
          </ac:spMkLst>
        </pc:spChg>
        <pc:picChg chg="mod">
          <ac:chgData name="Maggy Mihardja" userId="cffcb7b6-ff37-40f2-ab01-08d6c20fcd16" providerId="ADAL" clId="{A95937F1-9B33-45F4-BEBE-A445F85DEC1E}" dt="2026-07-27T01:34:34.475" v="127" actId="1076"/>
          <ac:picMkLst>
            <pc:docMk/>
            <pc:sldMk cId="3864676366" sldId="372"/>
            <ac:picMk id="2" creationId="{6A444DE0-36B6-4810-BD92-AE66EB54216C}"/>
          </ac:picMkLst>
        </pc:picChg>
        <pc:picChg chg="del">
          <ac:chgData name="Maggy Mihardja" userId="cffcb7b6-ff37-40f2-ab01-08d6c20fcd16" providerId="ADAL" clId="{A95937F1-9B33-45F4-BEBE-A445F85DEC1E}" dt="2026-07-27T01:26:46.382" v="12" actId="21"/>
          <ac:picMkLst>
            <pc:docMk/>
            <pc:sldMk cId="3864676366" sldId="372"/>
            <ac:picMk id="4098" creationId="{427E15D4-38E9-4BBE-BC70-8F31CC7806F6}"/>
          </ac:picMkLst>
        </pc:picChg>
      </pc:sldChg>
      <pc:sldChg chg="addSp delSp">
        <pc:chgData name="Maggy Mihardja" userId="cffcb7b6-ff37-40f2-ab01-08d6c20fcd16" providerId="ADAL" clId="{A95937F1-9B33-45F4-BEBE-A445F85DEC1E}" dt="2026-07-27T01:42:26.435" v="173"/>
        <pc:sldMkLst>
          <pc:docMk/>
          <pc:sldMk cId="2865589795" sldId="373"/>
        </pc:sldMkLst>
        <pc:picChg chg="add">
          <ac:chgData name="Maggy Mihardja" userId="cffcb7b6-ff37-40f2-ab01-08d6c20fcd16" providerId="ADAL" clId="{A95937F1-9B33-45F4-BEBE-A445F85DEC1E}" dt="2026-07-27T01:42:26.435" v="173"/>
          <ac:picMkLst>
            <pc:docMk/>
            <pc:sldMk cId="2865589795" sldId="373"/>
            <ac:picMk id="2" creationId="{B8B4DEE2-AC45-4947-929D-641F1473AE41}"/>
          </ac:picMkLst>
        </pc:picChg>
        <pc:picChg chg="del">
          <ac:chgData name="Maggy Mihardja" userId="cffcb7b6-ff37-40f2-ab01-08d6c20fcd16" providerId="ADAL" clId="{A95937F1-9B33-45F4-BEBE-A445F85DEC1E}" dt="2026-07-27T01:27:02.497" v="17" actId="21"/>
          <ac:picMkLst>
            <pc:docMk/>
            <pc:sldMk cId="2865589795" sldId="373"/>
            <ac:picMk id="5122" creationId="{C905DC73-0E97-4836-8804-AC33D5187FF8}"/>
          </ac:picMkLst>
        </pc:picChg>
      </pc:sldChg>
      <pc:sldChg chg="addSp delSp modSp mod">
        <pc:chgData name="Maggy Mihardja" userId="cffcb7b6-ff37-40f2-ab01-08d6c20fcd16" providerId="ADAL" clId="{A95937F1-9B33-45F4-BEBE-A445F85DEC1E}" dt="2026-07-27T01:29:11.676" v="58" actId="1076"/>
        <pc:sldMkLst>
          <pc:docMk/>
          <pc:sldMk cId="2803404075" sldId="374"/>
        </pc:sldMkLst>
        <pc:spChg chg="del">
          <ac:chgData name="Maggy Mihardja" userId="cffcb7b6-ff37-40f2-ab01-08d6c20fcd16" providerId="ADAL" clId="{A95937F1-9B33-45F4-BEBE-A445F85DEC1E}" dt="2026-07-27T01:26:20.653" v="4" actId="21"/>
          <ac:spMkLst>
            <pc:docMk/>
            <pc:sldMk cId="2803404075" sldId="374"/>
            <ac:spMk id="4" creationId="{F8B5C40F-EBFD-477A-B906-1C6BB548D850}"/>
          </ac:spMkLst>
        </pc:spChg>
        <pc:spChg chg="add mod">
          <ac:chgData name="Maggy Mihardja" userId="cffcb7b6-ff37-40f2-ab01-08d6c20fcd16" providerId="ADAL" clId="{A95937F1-9B33-45F4-BEBE-A445F85DEC1E}" dt="2026-07-27T01:28:57.768" v="55" actId="255"/>
          <ac:spMkLst>
            <pc:docMk/>
            <pc:sldMk cId="2803404075" sldId="374"/>
            <ac:spMk id="5" creationId="{CDDC25DE-44AF-450D-B57A-9526A11A9FA7}"/>
          </ac:spMkLst>
        </pc:spChg>
        <pc:picChg chg="add mod">
          <ac:chgData name="Maggy Mihardja" userId="cffcb7b6-ff37-40f2-ab01-08d6c20fcd16" providerId="ADAL" clId="{A95937F1-9B33-45F4-BEBE-A445F85DEC1E}" dt="2026-07-27T01:29:11.676" v="58" actId="1076"/>
          <ac:picMkLst>
            <pc:docMk/>
            <pc:sldMk cId="2803404075" sldId="374"/>
            <ac:picMk id="6" creationId="{3CDA90A0-F15C-48D8-8B99-04BEC7FB6EEE}"/>
          </ac:picMkLst>
        </pc:picChg>
      </pc:sldChg>
      <pc:sldChg chg="addSp delSp modSp mod">
        <pc:chgData name="Maggy Mihardja" userId="cffcb7b6-ff37-40f2-ab01-08d6c20fcd16" providerId="ADAL" clId="{A95937F1-9B33-45F4-BEBE-A445F85DEC1E}" dt="2026-07-27T01:34:14.364" v="120" actId="21"/>
        <pc:sldMkLst>
          <pc:docMk/>
          <pc:sldMk cId="636844667" sldId="375"/>
        </pc:sldMkLst>
        <pc:spChg chg="del">
          <ac:chgData name="Maggy Mihardja" userId="cffcb7b6-ff37-40f2-ab01-08d6c20fcd16" providerId="ADAL" clId="{A95937F1-9B33-45F4-BEBE-A445F85DEC1E}" dt="2026-07-27T01:26:41.758" v="10" actId="21"/>
          <ac:spMkLst>
            <pc:docMk/>
            <pc:sldMk cId="636844667" sldId="375"/>
            <ac:spMk id="3" creationId="{F322352A-3DA3-4EEC-9174-7E9585D6EF0D}"/>
          </ac:spMkLst>
        </pc:spChg>
        <pc:spChg chg="add mod">
          <ac:chgData name="Maggy Mihardja" userId="cffcb7b6-ff37-40f2-ab01-08d6c20fcd16" providerId="ADAL" clId="{A95937F1-9B33-45F4-BEBE-A445F85DEC1E}" dt="2026-07-27T01:34:14.364" v="120" actId="21"/>
          <ac:spMkLst>
            <pc:docMk/>
            <pc:sldMk cId="636844667" sldId="375"/>
            <ac:spMk id="4" creationId="{153920E1-16CF-4EBE-8CC9-7C577A7638E1}"/>
          </ac:spMkLst>
        </pc:spChg>
      </pc:sldChg>
      <pc:sldChg chg="addSp modSp new mod">
        <pc:chgData name="Maggy Mihardja" userId="cffcb7b6-ff37-40f2-ab01-08d6c20fcd16" providerId="ADAL" clId="{A95937F1-9B33-45F4-BEBE-A445F85DEC1E}" dt="2026-07-27T01:42:07.812" v="172" actId="1076"/>
        <pc:sldMkLst>
          <pc:docMk/>
          <pc:sldMk cId="573839078" sldId="376"/>
        </pc:sldMkLst>
        <pc:spChg chg="add mod">
          <ac:chgData name="Maggy Mihardja" userId="cffcb7b6-ff37-40f2-ab01-08d6c20fcd16" providerId="ADAL" clId="{A95937F1-9B33-45F4-BEBE-A445F85DEC1E}" dt="2026-07-27T01:37:13.148" v="163" actId="14100"/>
          <ac:spMkLst>
            <pc:docMk/>
            <pc:sldMk cId="573839078" sldId="376"/>
            <ac:spMk id="4" creationId="{1F533531-16D0-466C-BEA1-024F53CD111E}"/>
          </ac:spMkLst>
        </pc:spChg>
        <pc:picChg chg="add mod">
          <ac:chgData name="Maggy Mihardja" userId="cffcb7b6-ff37-40f2-ab01-08d6c20fcd16" providerId="ADAL" clId="{A95937F1-9B33-45F4-BEBE-A445F85DEC1E}" dt="2026-07-27T01:37:15.976" v="164" actId="1076"/>
          <ac:picMkLst>
            <pc:docMk/>
            <pc:sldMk cId="573839078" sldId="376"/>
            <ac:picMk id="2" creationId="{46B12794-F339-49AE-AF94-23A5EC941270}"/>
          </ac:picMkLst>
        </pc:picChg>
        <pc:picChg chg="add mod">
          <ac:chgData name="Maggy Mihardja" userId="cffcb7b6-ff37-40f2-ab01-08d6c20fcd16" providerId="ADAL" clId="{A95937F1-9B33-45F4-BEBE-A445F85DEC1E}" dt="2026-07-27T01:42:07.812" v="172" actId="1076"/>
          <ac:picMkLst>
            <pc:docMk/>
            <pc:sldMk cId="573839078" sldId="376"/>
            <ac:picMk id="4098" creationId="{F950CE5B-0B1D-47B8-A053-F5A264EFB55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32748D-3E89-4C72-B6E7-6783A082F912}" type="datetimeFigureOut">
              <a:rPr lang="en-US" smtClean="0"/>
              <a:pPr/>
              <a:t>7/27/2026</a:t>
            </a:fld>
            <a:endParaRPr lang="en-AU"/>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6D43C6-2721-4912-9330-2CA759F64E2D}" type="slidenum">
              <a:rPr lang="en-AU" smtClean="0"/>
              <a:pPr/>
              <a:t>‹#›</a:t>
            </a:fld>
            <a:endParaRPr lang="en-A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836D43C6-2721-4912-9330-2CA759F64E2D}" type="slidenum">
              <a:rPr lang="en-AU" smtClean="0"/>
              <a:pPr/>
              <a:t>1</a:t>
            </a:fld>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7/27/2026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168105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7/27/2026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1706770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7/27/2026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659501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DA1E61-2DFB-483C-BDB1-9C648343A35D}" type="datetimeFigureOut">
              <a:rPr lang="en-US" smtClean="0"/>
              <a:pPr/>
              <a:t>7/27/2026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716951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DA1E61-2DFB-483C-BDB1-9C648343A35D}" type="datetimeFigureOut">
              <a:rPr lang="en-US" smtClean="0"/>
              <a:pPr/>
              <a:t>7/27/2026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578327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1DA1E61-2DFB-483C-BDB1-9C648343A35D}" type="datetimeFigureOut">
              <a:rPr lang="en-US" smtClean="0"/>
              <a:pPr/>
              <a:t>7/27/2026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892004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1DA1E61-2DFB-483C-BDB1-9C648343A35D}" type="datetimeFigureOut">
              <a:rPr lang="en-US" smtClean="0"/>
              <a:pPr/>
              <a:t>7/27/2026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253989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1DA1E61-2DFB-483C-BDB1-9C648343A35D}" type="datetimeFigureOut">
              <a:rPr lang="en-US" smtClean="0"/>
              <a:pPr/>
              <a:t>7/27/2026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607726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DA1E61-2DFB-483C-BDB1-9C648343A35D}" type="datetimeFigureOut">
              <a:rPr lang="en-US" smtClean="0"/>
              <a:pPr/>
              <a:t>7/27/2026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756121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1DA1E61-2DFB-483C-BDB1-9C648343A35D}" type="datetimeFigureOut">
              <a:rPr lang="en-US" smtClean="0"/>
              <a:pPr/>
              <a:t>7/27/2026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427064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1DA1E61-2DFB-483C-BDB1-9C648343A35D}" type="datetimeFigureOut">
              <a:rPr lang="en-US" smtClean="0"/>
              <a:pPr/>
              <a:t>7/27/2026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C5A22790-1E4E-4CE8-B4CB-853A0832AFED}" type="slidenum">
              <a:rPr lang="en-AU" smtClean="0"/>
              <a:pPr/>
              <a:t>‹#›</a:t>
            </a:fld>
            <a:endParaRPr lang="en-AU"/>
          </a:p>
        </p:txBody>
      </p:sp>
    </p:spTree>
    <p:extLst>
      <p:ext uri="{BB962C8B-B14F-4D97-AF65-F5344CB8AC3E}">
        <p14:creationId xmlns:p14="http://schemas.microsoft.com/office/powerpoint/2010/main" val="3468268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1DA1E61-2DFB-483C-BDB1-9C648343A35D}" type="datetimeFigureOut">
              <a:rPr lang="en-US" smtClean="0"/>
              <a:pPr/>
              <a:t>7/27/2026</a:t>
            </a:fld>
            <a:endParaRPr lang="en-AU"/>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5A22790-1E4E-4CE8-B4CB-853A0832AFED}" type="slidenum">
              <a:rPr lang="en-AU" smtClean="0"/>
              <a:pPr/>
              <a:t>‹#›</a:t>
            </a:fld>
            <a:endParaRPr lang="en-AU"/>
          </a:p>
        </p:txBody>
      </p:sp>
    </p:spTree>
    <p:extLst>
      <p:ext uri="{BB962C8B-B14F-4D97-AF65-F5344CB8AC3E}">
        <p14:creationId xmlns:p14="http://schemas.microsoft.com/office/powerpoint/2010/main" val="1711821231"/>
      </p:ext>
    </p:extLst>
  </p:cSld>
  <p:clrMap bg1="lt1" tx1="dk1" bg2="lt2" tx2="dk2" accent1="accent1" accent2="accent2" accent3="accent3" accent4="accent4" accent5="accent5" accent6="accent6" hlink="hlink" folHlink="folHlink"/>
  <p:sldLayoutIdLst>
    <p:sldLayoutId id="2147484370" r:id="rId1"/>
    <p:sldLayoutId id="2147484371" r:id="rId2"/>
    <p:sldLayoutId id="2147484372" r:id="rId3"/>
    <p:sldLayoutId id="2147484373" r:id="rId4"/>
    <p:sldLayoutId id="2147484374" r:id="rId5"/>
    <p:sldLayoutId id="2147484375" r:id="rId6"/>
    <p:sldLayoutId id="2147484376" r:id="rId7"/>
    <p:sldLayoutId id="2147484377" r:id="rId8"/>
    <p:sldLayoutId id="2147484378" r:id="rId9"/>
    <p:sldLayoutId id="2147484379" r:id="rId10"/>
    <p:sldLayoutId id="214748438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www.pxfuel.com/en/free-photo-jxszc" TargetMode="External"/><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8FAE89-A8C9-4078-AA63-C80C7C1966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8425" y="123478"/>
            <a:ext cx="651928" cy="614993"/>
          </a:xfrm>
          <a:prstGeom prst="rect">
            <a:avLst/>
          </a:prstGeom>
        </p:spPr>
      </p:pic>
      <p:sp>
        <p:nvSpPr>
          <p:cNvPr id="7" name="AutoShape 2" descr="8th Sunday in Ordinary Time Year C (Mar 2, 2025) Free Resources and  Reflections – Young Catholics">
            <a:extLst>
              <a:ext uri="{FF2B5EF4-FFF2-40B4-BE49-F238E27FC236}">
                <a16:creationId xmlns:a16="http://schemas.microsoft.com/office/drawing/2014/main" id="{A88F7722-3956-4FFB-A4BA-29104ADEE6EB}"/>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9" name="TextBox 8">
            <a:extLst>
              <a:ext uri="{FF2B5EF4-FFF2-40B4-BE49-F238E27FC236}">
                <a16:creationId xmlns:a16="http://schemas.microsoft.com/office/drawing/2014/main" id="{EB5E467D-0261-4C41-8FEB-9AD3030916F4}"/>
              </a:ext>
            </a:extLst>
          </p:cNvPr>
          <p:cNvSpPr txBox="1"/>
          <p:nvPr/>
        </p:nvSpPr>
        <p:spPr>
          <a:xfrm>
            <a:off x="5178996" y="1142077"/>
            <a:ext cx="3965004" cy="2554545"/>
          </a:xfrm>
          <a:prstGeom prst="rect">
            <a:avLst/>
          </a:prstGeom>
          <a:noFill/>
        </p:spPr>
        <p:txBody>
          <a:bodyPr wrap="square" rtlCol="0">
            <a:spAutoFit/>
          </a:bodyPr>
          <a:lstStyle/>
          <a:p>
            <a:pPr algn="ctr"/>
            <a:r>
              <a:rPr lang="en-AU" sz="3200" b="1" dirty="0">
                <a:solidFill>
                  <a:srgbClr val="FF0000"/>
                </a:solidFill>
                <a:latin typeface="Calibri" panose="020F0502020204030204" pitchFamily="34" charset="0"/>
                <a:cs typeface="Calibri" panose="020F0502020204030204" pitchFamily="34" charset="0"/>
              </a:rPr>
              <a:t>Welcome to St. Luke’s Church Lalor Parish </a:t>
            </a:r>
          </a:p>
          <a:p>
            <a:pPr algn="ctr"/>
            <a:r>
              <a:rPr lang="en-AU" sz="3200" b="1" dirty="0">
                <a:solidFill>
                  <a:srgbClr val="FF0000"/>
                </a:solidFill>
                <a:latin typeface="Calibri" panose="020F0502020204030204" pitchFamily="34" charset="0"/>
                <a:cs typeface="Calibri" panose="020F0502020204030204" pitchFamily="34" charset="0"/>
              </a:rPr>
              <a:t>23</a:t>
            </a:r>
            <a:r>
              <a:rPr lang="en-AU" sz="3200" b="1" baseline="30000" dirty="0">
                <a:solidFill>
                  <a:srgbClr val="FF0000"/>
                </a:solidFill>
                <a:latin typeface="Calibri" panose="020F0502020204030204" pitchFamily="34" charset="0"/>
                <a:cs typeface="Calibri" panose="020F0502020204030204" pitchFamily="34" charset="0"/>
              </a:rPr>
              <a:t>rd</a:t>
            </a:r>
            <a:r>
              <a:rPr lang="en-AU" sz="3200" b="1" dirty="0">
                <a:solidFill>
                  <a:srgbClr val="FF0000"/>
                </a:solidFill>
                <a:latin typeface="Calibri" panose="020F0502020204030204" pitchFamily="34" charset="0"/>
                <a:cs typeface="Calibri" panose="020F0502020204030204" pitchFamily="34" charset="0"/>
              </a:rPr>
              <a:t> Sunday in Ordinary Time, </a:t>
            </a:r>
          </a:p>
          <a:p>
            <a:pPr algn="ctr"/>
            <a:r>
              <a:rPr lang="en-AU" sz="3200" b="1" dirty="0">
                <a:solidFill>
                  <a:srgbClr val="FF0000"/>
                </a:solidFill>
                <a:latin typeface="Calibri" panose="020F0502020204030204" pitchFamily="34" charset="0"/>
                <a:cs typeface="Calibri" panose="020F0502020204030204" pitchFamily="34" charset="0"/>
              </a:rPr>
              <a:t>6 September 2026</a:t>
            </a:r>
          </a:p>
        </p:txBody>
      </p:sp>
      <p:pic>
        <p:nvPicPr>
          <p:cNvPr id="1026" name="Picture 2" descr="Colour Image">
            <a:extLst>
              <a:ext uri="{FF2B5EF4-FFF2-40B4-BE49-F238E27FC236}">
                <a16:creationId xmlns:a16="http://schemas.microsoft.com/office/drawing/2014/main" id="{8304318A-43AF-4E13-AAFA-5D5F81A8AE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901"/>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3 of 3</a:t>
            </a:r>
            <a:endParaRPr lang="en-US" b="1" dirty="0">
              <a:latin typeface="Verdana" pitchFamily="34" charset="0"/>
            </a:endParaRPr>
          </a:p>
        </p:txBody>
      </p:sp>
      <p:sp>
        <p:nvSpPr>
          <p:cNvPr id="4" name="Rectangle 3"/>
          <p:cNvSpPr/>
          <p:nvPr/>
        </p:nvSpPr>
        <p:spPr>
          <a:xfrm>
            <a:off x="395536" y="345356"/>
            <a:ext cx="8640960" cy="3194721"/>
          </a:xfrm>
          <a:prstGeom prst="rect">
            <a:avLst/>
          </a:prstGeom>
        </p:spPr>
        <p:txBody>
          <a:bodyPr wrap="square">
            <a:spAutoFit/>
          </a:bodyPr>
          <a:lstStyle/>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For You alone are the Holy One, </a:t>
            </a:r>
          </a:p>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You alone are the Lord, </a:t>
            </a:r>
          </a:p>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You alone are the Most High, Jesus Christ, </a:t>
            </a:r>
          </a:p>
          <a:p>
            <a:pPr eaLnBrk="0" fontAlgn="auto" hangingPunct="0">
              <a:spcBef>
                <a:spcPct val="20000"/>
              </a:spcBef>
              <a:spcAft>
                <a:spcPts val="0"/>
              </a:spcAft>
              <a:buClr>
                <a:srgbClr val="000000"/>
              </a:buClr>
              <a:tabLst>
                <a:tab pos="82550" algn="l"/>
              </a:tabLst>
            </a:pPr>
            <a:r>
              <a:rPr kumimoji="1" lang="en-US" sz="3600" b="1" dirty="0">
                <a:latin typeface="Calibri" panose="020F0502020204030204" pitchFamily="34" charset="0"/>
                <a:cs typeface="Calibri" panose="020F0502020204030204" pitchFamily="34" charset="0"/>
              </a:rPr>
              <a:t>with the Holy Spirit, in the glory of God the Father.  Amen….</a:t>
            </a:r>
          </a:p>
        </p:txBody>
      </p:sp>
      <p:pic>
        <p:nvPicPr>
          <p:cNvPr id="9218" name="Picture 2" descr="Colour Image">
            <a:extLst>
              <a:ext uri="{FF2B5EF4-FFF2-40B4-BE49-F238E27FC236}">
                <a16:creationId xmlns:a16="http://schemas.microsoft.com/office/drawing/2014/main" id="{93DFC793-6623-4B7B-8691-01C7AD5A65A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208" y="3279132"/>
            <a:ext cx="1544960" cy="15410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84).jpg"/>
          <p:cNvPicPr>
            <a:picLocks noChangeAspect="1"/>
          </p:cNvPicPr>
          <p:nvPr/>
        </p:nvPicPr>
        <p:blipFill>
          <a:blip r:embed="rId2"/>
          <a:stretch>
            <a:fillRect/>
          </a:stretch>
        </p:blipFill>
        <p:spPr>
          <a:xfrm>
            <a:off x="857224" y="589345"/>
            <a:ext cx="7643866" cy="401838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27584" y="107722"/>
            <a:ext cx="7748886" cy="400110"/>
          </a:xfrm>
          <a:prstGeom prst="rect">
            <a:avLst/>
          </a:prstGeom>
        </p:spPr>
        <p:txBody>
          <a:bodyPr wrap="square">
            <a:spAutoFit/>
          </a:bodyPr>
          <a:lstStyle/>
          <a:p>
            <a:pPr algn="ctr"/>
            <a:r>
              <a:rPr lang="en-US" sz="2000" i="1" dirty="0"/>
              <a:t>Liturgy of the Word </a:t>
            </a:r>
          </a:p>
        </p:txBody>
      </p:sp>
      <p:sp>
        <p:nvSpPr>
          <p:cNvPr id="5" name="TextBox 4">
            <a:extLst>
              <a:ext uri="{FF2B5EF4-FFF2-40B4-BE49-F238E27FC236}">
                <a16:creationId xmlns:a16="http://schemas.microsoft.com/office/drawing/2014/main" id="{4BDB3820-6DF5-4EB7-8EA6-482C4087A8B9}"/>
              </a:ext>
            </a:extLst>
          </p:cNvPr>
          <p:cNvSpPr txBox="1"/>
          <p:nvPr/>
        </p:nvSpPr>
        <p:spPr>
          <a:xfrm>
            <a:off x="179512" y="507832"/>
            <a:ext cx="8784976" cy="4149854"/>
          </a:xfrm>
          <a:prstGeom prst="rect">
            <a:avLst/>
          </a:prstGeom>
          <a:noFill/>
        </p:spPr>
        <p:txBody>
          <a:bodyPr wrap="square">
            <a:spAutoFit/>
          </a:bodyPr>
          <a:lstStyle/>
          <a:p>
            <a:pPr>
              <a:spcAft>
                <a:spcPts val="900"/>
              </a:spcAft>
            </a:pPr>
            <a:r>
              <a:rPr lang="en-AU" sz="3600" b="1" dirty="0">
                <a:effectLst/>
                <a:ea typeface="Times New Roman" panose="02020603050405020304" pitchFamily="18" charset="0"/>
                <a:cs typeface="Times New Roman" panose="02020603050405020304" pitchFamily="18" charset="0"/>
              </a:rPr>
              <a:t>First Reading (Ezekiel 33:7-9)</a:t>
            </a:r>
          </a:p>
          <a:p>
            <a:pPr>
              <a:spcAft>
                <a:spcPts val="450"/>
              </a:spcAft>
            </a:pPr>
            <a:r>
              <a:rPr lang="en-AU" sz="3600" b="1" i="1" dirty="0">
                <a:effectLst/>
                <a:ea typeface="Times New Roman" panose="02020603050405020304" pitchFamily="18" charset="0"/>
                <a:cs typeface="Times New Roman" panose="02020603050405020304" pitchFamily="18" charset="0"/>
              </a:rPr>
              <a:t>A reading from the prophet Ezekiel</a:t>
            </a:r>
            <a:endParaRPr lang="en-AU" sz="3600" b="1" dirty="0">
              <a:effectLst/>
              <a:ea typeface="Times New Roman" panose="02020603050405020304" pitchFamily="18" charset="0"/>
              <a:cs typeface="Times New Roman" panose="02020603050405020304" pitchFamily="18" charset="0"/>
            </a:endParaRPr>
          </a:p>
          <a:p>
            <a:pPr>
              <a:spcAft>
                <a:spcPts val="450"/>
              </a:spcAft>
            </a:pPr>
            <a:r>
              <a:rPr lang="en-AU" sz="3600" b="1" dirty="0">
                <a:effectLst/>
                <a:ea typeface="Times New Roman" panose="02020603050405020304" pitchFamily="18" charset="0"/>
                <a:cs typeface="Times New Roman" panose="02020603050405020304" pitchFamily="18" charset="0"/>
              </a:rPr>
              <a:t>The word of the Lord was addressed to me as follows, ‘Son of man, I have appointed you as sentry to the House of Israel. When you hear a word from my mouth, warn them in my name. If I say to a wicked man: Wicked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DDC25DE-44AF-450D-B57A-9526A11A9FA7}"/>
              </a:ext>
            </a:extLst>
          </p:cNvPr>
          <p:cNvSpPr txBox="1"/>
          <p:nvPr/>
        </p:nvSpPr>
        <p:spPr>
          <a:xfrm>
            <a:off x="143508" y="0"/>
            <a:ext cx="8856984" cy="4524315"/>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wretch, you are to die, and you do not speak to warn the wicked man to renounce his ways, then he shall die for his sin, but I will hold you responsible for his death. If, however, you do warn a wicked man to renounce his ways and repent, and he does not repent, then he shall die for his sin, but you yourself will have saved your life.’</a:t>
            </a:r>
            <a:endParaRPr lang="en-AU" sz="3600" dirty="0"/>
          </a:p>
        </p:txBody>
      </p:sp>
      <p:pic>
        <p:nvPicPr>
          <p:cNvPr id="6" name="Picture 5">
            <a:extLst>
              <a:ext uri="{FF2B5EF4-FFF2-40B4-BE49-F238E27FC236}">
                <a16:creationId xmlns:a16="http://schemas.microsoft.com/office/drawing/2014/main" id="{3CDA90A0-F15C-48D8-8B99-04BEC7FB6EEE}"/>
              </a:ext>
            </a:extLst>
          </p:cNvPr>
          <p:cNvPicPr>
            <a:picLocks noChangeAspect="1"/>
          </p:cNvPicPr>
          <p:nvPr/>
        </p:nvPicPr>
        <p:blipFill>
          <a:blip r:embed="rId2"/>
          <a:stretch>
            <a:fillRect/>
          </a:stretch>
        </p:blipFill>
        <p:spPr>
          <a:xfrm>
            <a:off x="4499992" y="4299942"/>
            <a:ext cx="4237087" cy="1012024"/>
          </a:xfrm>
          <a:prstGeom prst="rect">
            <a:avLst/>
          </a:prstGeom>
        </p:spPr>
      </p:pic>
    </p:spTree>
    <p:extLst>
      <p:ext uri="{BB962C8B-B14F-4D97-AF65-F5344CB8AC3E}">
        <p14:creationId xmlns:p14="http://schemas.microsoft.com/office/powerpoint/2010/main" val="2803404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9512" y="1816"/>
            <a:ext cx="8784976" cy="369332"/>
          </a:xfrm>
          <a:prstGeom prst="rect">
            <a:avLst/>
          </a:prstGeom>
        </p:spPr>
        <p:txBody>
          <a:bodyPr wrap="square">
            <a:spAutoFit/>
          </a:bodyPr>
          <a:lstStyle/>
          <a:p>
            <a:pPr>
              <a:spcAft>
                <a:spcPts val="900"/>
              </a:spcAft>
            </a:pPr>
            <a:r>
              <a:rPr lang="en-AU" sz="1800" b="1" dirty="0">
                <a:effectLst/>
                <a:latin typeface="Calibri" panose="020F0502020204030204" pitchFamily="34" charset="0"/>
                <a:ea typeface="Times New Roman" panose="02020603050405020304" pitchFamily="18" charset="0"/>
                <a:cs typeface="Times New Roman" panose="02020603050405020304" pitchFamily="18" charset="0"/>
              </a:rPr>
              <a:t>Responsorial Psalm (Ps 94:1-2.6-9. R. v.8)</a:t>
            </a:r>
            <a:endParaRPr lang="en-AU" sz="1800" b="1"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2269F56C-5794-4933-ABB6-DF3734E17980}"/>
              </a:ext>
            </a:extLst>
          </p:cNvPr>
          <p:cNvSpPr txBox="1"/>
          <p:nvPr/>
        </p:nvSpPr>
        <p:spPr>
          <a:xfrm>
            <a:off x="179512" y="332216"/>
            <a:ext cx="8775443" cy="1200329"/>
          </a:xfrm>
          <a:prstGeom prst="rect">
            <a:avLst/>
          </a:prstGeom>
          <a:noFill/>
        </p:spPr>
        <p:txBody>
          <a:bodyPr wrap="square">
            <a:spAutoFit/>
          </a:bodyPr>
          <a:lstStyle/>
          <a:p>
            <a:pPr marL="228600" indent="-228600" algn="ctr"/>
            <a:r>
              <a:rPr lang="en-AU" sz="3600" b="1" dirty="0">
                <a:solidFill>
                  <a:srgbClr val="FF0000"/>
                </a:solidFill>
                <a:effectLst/>
                <a:ea typeface="Times New Roman" panose="02020603050405020304" pitchFamily="18" charset="0"/>
                <a:cs typeface="Times New Roman" panose="02020603050405020304" pitchFamily="18" charset="0"/>
              </a:rPr>
              <a:t>(R.) O that today you would listen to his voice! Harden not your hearts.</a:t>
            </a:r>
          </a:p>
        </p:txBody>
      </p:sp>
      <p:sp>
        <p:nvSpPr>
          <p:cNvPr id="6" name="TextBox 5">
            <a:extLst>
              <a:ext uri="{FF2B5EF4-FFF2-40B4-BE49-F238E27FC236}">
                <a16:creationId xmlns:a16="http://schemas.microsoft.com/office/drawing/2014/main" id="{8342AA32-8A7F-4774-B2A9-211AB3896109}"/>
              </a:ext>
            </a:extLst>
          </p:cNvPr>
          <p:cNvSpPr txBox="1"/>
          <p:nvPr/>
        </p:nvSpPr>
        <p:spPr>
          <a:xfrm>
            <a:off x="97971" y="1552214"/>
            <a:ext cx="8856984" cy="3539430"/>
          </a:xfrm>
          <a:prstGeom prst="rect">
            <a:avLst/>
          </a:prstGeom>
          <a:noFill/>
        </p:spPr>
        <p:txBody>
          <a:bodyPr wrap="square">
            <a:spAutoFit/>
          </a:bodyPr>
          <a:lstStyle/>
          <a:p>
            <a:pPr marL="514350" indent="-514350">
              <a:buAutoNum type="arabicPeriod"/>
              <a:tabLst>
                <a:tab pos="228600" algn="l"/>
                <a:tab pos="457200" algn="r"/>
              </a:tabLst>
            </a:pPr>
            <a:r>
              <a:rPr lang="en-AU" sz="3200" b="1" dirty="0">
                <a:effectLst/>
                <a:ea typeface="Times New Roman" panose="02020603050405020304" pitchFamily="18" charset="0"/>
                <a:cs typeface="Times New Roman" panose="02020603050405020304" pitchFamily="18" charset="0"/>
              </a:rPr>
              <a:t>Come, ring out our joy to the Lord; hail the rock who saves us. Let us come before him, giving thanks, with songs let us hail the Lord. </a:t>
            </a:r>
            <a:r>
              <a:rPr lang="en-AU" sz="3200" b="1" dirty="0">
                <a:solidFill>
                  <a:srgbClr val="FF0000"/>
                </a:solidFill>
                <a:effectLst/>
                <a:ea typeface="Times New Roman" panose="02020603050405020304" pitchFamily="18" charset="0"/>
                <a:cs typeface="Times New Roman" panose="02020603050405020304" pitchFamily="18" charset="0"/>
              </a:rPr>
              <a:t>(R.)</a:t>
            </a:r>
          </a:p>
          <a:p>
            <a:pPr marL="514350" indent="-514350">
              <a:buFontTx/>
              <a:buAutoNum type="arabicPeriod"/>
              <a:tabLst>
                <a:tab pos="228600" algn="l"/>
                <a:tab pos="457200" algn="r"/>
              </a:tabLst>
            </a:pPr>
            <a:r>
              <a:rPr kumimoji="0" lang="en-AU" sz="32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Come in; let us bow and bend low; let us kneel before the God who made us for he is our God and we the people who belong to his pasture, the flock that is led by his hand. </a:t>
            </a:r>
            <a:r>
              <a:rPr kumimoji="0" lang="en-AU" sz="3200" b="1" i="0" u="none" strike="noStrike" kern="1200" cap="none" spc="0" normalizeH="0" baseline="0" noProof="0" dirty="0">
                <a:ln>
                  <a:noFill/>
                </a:ln>
                <a:solidFill>
                  <a:srgbClr val="FF0000"/>
                </a:solidFill>
                <a:effectLst/>
                <a:uLnTx/>
                <a:uFillTx/>
                <a:latin typeface="Calibri" panose="020F0502020204030204"/>
                <a:ea typeface="Times New Roman" panose="02020603050405020304" pitchFamily="18" charset="0"/>
                <a:cs typeface="Times New Roman" panose="02020603050405020304" pitchFamily="18" charset="0"/>
              </a:rPr>
              <a:t>(R.)</a:t>
            </a:r>
            <a:endParaRPr kumimoji="0" lang="en-AU" sz="32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63D663-6DB5-4486-AA72-7F7990A23206}"/>
              </a:ext>
            </a:extLst>
          </p:cNvPr>
          <p:cNvSpPr txBox="1"/>
          <p:nvPr/>
        </p:nvSpPr>
        <p:spPr>
          <a:xfrm>
            <a:off x="143508" y="1391819"/>
            <a:ext cx="8856984" cy="2554545"/>
          </a:xfrm>
          <a:prstGeom prst="rect">
            <a:avLst/>
          </a:prstGeom>
          <a:noFill/>
        </p:spPr>
        <p:txBody>
          <a:bodyPr wrap="square">
            <a:spAutoFit/>
          </a:bodyPr>
          <a:lstStyle/>
          <a:p>
            <a:pPr marL="457200" marR="0" lvl="0" indent="-457200" algn="l" defTabSz="457200" rtl="0" eaLnBrk="1" fontAlgn="auto" latinLnBrk="0" hangingPunct="1">
              <a:lnSpc>
                <a:spcPct val="100000"/>
              </a:lnSpc>
              <a:spcBef>
                <a:spcPts val="0"/>
              </a:spcBef>
              <a:spcAft>
                <a:spcPts val="0"/>
              </a:spcAft>
              <a:buClrTx/>
              <a:buSzTx/>
              <a:buFontTx/>
              <a:buNone/>
              <a:tabLst>
                <a:tab pos="228600" algn="l"/>
                <a:tab pos="457200" algn="r"/>
              </a:tabLst>
              <a:defRPr/>
            </a:pPr>
            <a:r>
              <a:rPr kumimoji="0" lang="en-AU" sz="32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3.	 O that today you would listen to his voice! ‘Harden not your hearts as at Meribah, as on that day at </a:t>
            </a:r>
            <a:r>
              <a:rPr kumimoji="0" lang="en-AU" sz="3200" b="1"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Massah</a:t>
            </a:r>
            <a:r>
              <a:rPr kumimoji="0" lang="en-AU" sz="32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 in the desert when your fathers put me to the test; when they tried me, though they saw my work.’ </a:t>
            </a:r>
            <a:r>
              <a:rPr kumimoji="0" lang="en-AU" sz="3200" b="1" i="0" u="none" strike="noStrike" kern="1200" cap="none" spc="0" normalizeH="0" baseline="0" noProof="0" dirty="0">
                <a:ln>
                  <a:noFill/>
                </a:ln>
                <a:solidFill>
                  <a:srgbClr val="FF0000"/>
                </a:solidFill>
                <a:effectLst/>
                <a:uLnTx/>
                <a:uFillTx/>
                <a:latin typeface="Calibri" panose="020F0502020204030204"/>
                <a:ea typeface="Times New Roman" panose="02020603050405020304" pitchFamily="18" charset="0"/>
                <a:cs typeface="Times New Roman" panose="02020603050405020304" pitchFamily="18" charset="0"/>
              </a:rPr>
              <a:t>(R.)</a:t>
            </a:r>
            <a:endParaRPr kumimoji="0" lang="en-AU" sz="32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71C366A6-D7AB-4FD4-BBCA-DDDFA86D8657}"/>
              </a:ext>
            </a:extLst>
          </p:cNvPr>
          <p:cNvPicPr>
            <a:picLocks noChangeAspect="1"/>
          </p:cNvPicPr>
          <p:nvPr/>
        </p:nvPicPr>
        <p:blipFill>
          <a:blip r:embed="rId2"/>
          <a:stretch>
            <a:fillRect/>
          </a:stretch>
        </p:blipFill>
        <p:spPr>
          <a:xfrm>
            <a:off x="32235" y="-92546"/>
            <a:ext cx="8779001" cy="1518036"/>
          </a:xfrm>
          <a:prstGeom prst="rect">
            <a:avLst/>
          </a:prstGeom>
        </p:spPr>
      </p:pic>
    </p:spTree>
    <p:extLst>
      <p:ext uri="{BB962C8B-B14F-4D97-AF65-F5344CB8AC3E}">
        <p14:creationId xmlns:p14="http://schemas.microsoft.com/office/powerpoint/2010/main" val="304596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3920E1-16CF-4EBE-8CC9-7C577A7638E1}"/>
              </a:ext>
            </a:extLst>
          </p:cNvPr>
          <p:cNvSpPr txBox="1"/>
          <p:nvPr/>
        </p:nvSpPr>
        <p:spPr>
          <a:xfrm>
            <a:off x="107504" y="4532"/>
            <a:ext cx="8928992" cy="4703852"/>
          </a:xfrm>
          <a:prstGeom prst="rect">
            <a:avLst/>
          </a:prstGeom>
          <a:noFill/>
        </p:spPr>
        <p:txBody>
          <a:bodyPr wrap="square">
            <a:spAutoFit/>
          </a:bodyPr>
          <a:lstStyle/>
          <a:p>
            <a:pPr>
              <a:spcAft>
                <a:spcPts val="900"/>
              </a:spcAft>
            </a:pPr>
            <a:r>
              <a:rPr lang="en-AU" sz="3600" b="1" dirty="0">
                <a:effectLst/>
                <a:ea typeface="Times New Roman" panose="02020603050405020304" pitchFamily="18" charset="0"/>
                <a:cs typeface="Times New Roman" panose="02020603050405020304" pitchFamily="18" charset="0"/>
              </a:rPr>
              <a:t>Second Reading (Romans 13:8-10)</a:t>
            </a:r>
          </a:p>
          <a:p>
            <a:pPr>
              <a:spcAft>
                <a:spcPts val="450"/>
              </a:spcAft>
            </a:pPr>
            <a:r>
              <a:rPr lang="en-AU" sz="3600" b="1" i="1" dirty="0">
                <a:effectLst/>
                <a:ea typeface="Times New Roman" panose="02020603050405020304" pitchFamily="18" charset="0"/>
                <a:cs typeface="Times New Roman" panose="02020603050405020304" pitchFamily="18" charset="0"/>
              </a:rPr>
              <a:t>A reading from the letter of St Paul to the Romans</a:t>
            </a:r>
            <a:endParaRPr lang="en-AU" sz="3600" b="1" dirty="0">
              <a:effectLst/>
              <a:ea typeface="Times New Roman" panose="02020603050405020304" pitchFamily="18" charset="0"/>
              <a:cs typeface="Times New Roman" panose="02020603050405020304" pitchFamily="18" charset="0"/>
            </a:endParaRPr>
          </a:p>
          <a:p>
            <a:pPr>
              <a:spcAft>
                <a:spcPts val="450"/>
              </a:spcAft>
            </a:pPr>
            <a:r>
              <a:rPr lang="en-AU" sz="3600" b="1" dirty="0">
                <a:effectLst/>
                <a:ea typeface="Times New Roman" panose="02020603050405020304" pitchFamily="18" charset="0"/>
                <a:cs typeface="Times New Roman" panose="02020603050405020304" pitchFamily="18" charset="0"/>
              </a:rPr>
              <a:t>Avoid getting into debt, except the debt of mutual love. If you love your fellow men you have carried out your obligations. All the commandments: You shall not commit adultery, you shall not kill, you shall not steal, </a:t>
            </a:r>
          </a:p>
        </p:txBody>
      </p:sp>
    </p:spTree>
    <p:extLst>
      <p:ext uri="{BB962C8B-B14F-4D97-AF65-F5344CB8AC3E}">
        <p14:creationId xmlns:p14="http://schemas.microsoft.com/office/powerpoint/2010/main" val="6368446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444DE0-36B6-4810-BD92-AE66EB54216C}"/>
              </a:ext>
            </a:extLst>
          </p:cNvPr>
          <p:cNvPicPr>
            <a:picLocks noChangeAspect="1"/>
          </p:cNvPicPr>
          <p:nvPr/>
        </p:nvPicPr>
        <p:blipFill>
          <a:blip r:embed="rId2"/>
          <a:stretch>
            <a:fillRect/>
          </a:stretch>
        </p:blipFill>
        <p:spPr>
          <a:xfrm>
            <a:off x="3995936" y="3939902"/>
            <a:ext cx="4201314" cy="1072441"/>
          </a:xfrm>
          <a:prstGeom prst="rect">
            <a:avLst/>
          </a:prstGeom>
        </p:spPr>
      </p:pic>
      <p:sp>
        <p:nvSpPr>
          <p:cNvPr id="6" name="TextBox 5">
            <a:extLst>
              <a:ext uri="{FF2B5EF4-FFF2-40B4-BE49-F238E27FC236}">
                <a16:creationId xmlns:a16="http://schemas.microsoft.com/office/drawing/2014/main" id="{3874F58D-3034-4853-AD25-E79C60A4E26C}"/>
              </a:ext>
            </a:extLst>
          </p:cNvPr>
          <p:cNvSpPr txBox="1"/>
          <p:nvPr/>
        </p:nvSpPr>
        <p:spPr>
          <a:xfrm>
            <a:off x="179512" y="0"/>
            <a:ext cx="8856984" cy="3416320"/>
          </a:xfrm>
          <a:prstGeom prst="rect">
            <a:avLst/>
          </a:prstGeom>
          <a:noFill/>
        </p:spPr>
        <p:txBody>
          <a:bodyPr wrap="square">
            <a:spAutoFit/>
          </a:bodyPr>
          <a:lstStyle/>
          <a:p>
            <a:r>
              <a:rPr kumimoji="0" lang="en-AU" sz="36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you shall not covet, and so on, are summed up in this single command: You must love your neighbour as yourself. Love is the one thing that cannot hurt your neighbour; that is why it is the answer to every one of the commandments.</a:t>
            </a:r>
            <a:endParaRPr lang="en-AU" dirty="0"/>
          </a:p>
        </p:txBody>
      </p:sp>
    </p:spTree>
    <p:extLst>
      <p:ext uri="{BB962C8B-B14F-4D97-AF65-F5344CB8AC3E}">
        <p14:creationId xmlns:p14="http://schemas.microsoft.com/office/powerpoint/2010/main" val="38646763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95486"/>
            <a:ext cx="8856984" cy="646331"/>
          </a:xfrm>
          <a:prstGeom prst="rect">
            <a:avLst/>
          </a:prstGeom>
        </p:spPr>
        <p:txBody>
          <a:bodyPr wrap="square">
            <a:spAutoFit/>
          </a:bodyPr>
          <a:lstStyle/>
          <a:p>
            <a:pPr algn="ctr"/>
            <a:r>
              <a:rPr lang="en-US" sz="3600" b="1" u="sng" dirty="0">
                <a:latin typeface="Calibri" panose="020F0502020204030204" pitchFamily="34" charset="0"/>
                <a:cs typeface="Calibri" panose="020F0502020204030204" pitchFamily="34" charset="0"/>
              </a:rPr>
              <a:t>Gospel Acclamation </a:t>
            </a:r>
          </a:p>
        </p:txBody>
      </p:sp>
      <p:sp>
        <p:nvSpPr>
          <p:cNvPr id="7" name="TextBox 6">
            <a:extLst>
              <a:ext uri="{FF2B5EF4-FFF2-40B4-BE49-F238E27FC236}">
                <a16:creationId xmlns:a16="http://schemas.microsoft.com/office/drawing/2014/main" id="{1D4290A9-D30F-41AD-8C1A-3331DC68A66D}"/>
              </a:ext>
            </a:extLst>
          </p:cNvPr>
          <p:cNvSpPr txBox="1"/>
          <p:nvPr/>
        </p:nvSpPr>
        <p:spPr>
          <a:xfrm>
            <a:off x="107504" y="841817"/>
            <a:ext cx="8856984" cy="3724096"/>
          </a:xfrm>
          <a:prstGeom prst="rect">
            <a:avLst/>
          </a:prstGeom>
          <a:noFill/>
        </p:spPr>
        <p:txBody>
          <a:bodyPr wrap="square">
            <a:spAutoFit/>
          </a:bodyPr>
          <a:lstStyle/>
          <a:p>
            <a:pPr marL="228600" indent="-228600" algn="ctr"/>
            <a:r>
              <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Alleluia, alleluia!</a:t>
            </a:r>
          </a:p>
          <a:p>
            <a:pPr marL="228600" indent="-228600" algn="ctr"/>
            <a:endPar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endParaRPr>
          </a:p>
          <a:p>
            <a:pPr algn="ctr"/>
            <a:r>
              <a:rPr lang="en-AU" sz="3600" b="1" dirty="0">
                <a:effectLst/>
                <a:ea typeface="Times New Roman" panose="02020603050405020304" pitchFamily="18" charset="0"/>
                <a:cs typeface="Times New Roman" panose="02020603050405020304" pitchFamily="18" charset="0"/>
              </a:rPr>
              <a:t>God was in Christ, to reconcile the world to himself; and the Good News of reconciliation he has entrusted to us.</a:t>
            </a:r>
          </a:p>
          <a:p>
            <a:pPr marL="228600" indent="-228600" algn="ctr"/>
            <a:endPar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endParaRPr>
          </a:p>
          <a:p>
            <a:pPr marL="228600" indent="-228600" algn="ctr">
              <a:spcAft>
                <a:spcPts val="450"/>
              </a:spcAft>
            </a:pPr>
            <a:r>
              <a:rPr lang="en-AU"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Alleluia!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448091"/>
            <a:ext cx="7643866" cy="4247317"/>
          </a:xfrm>
          <a:prstGeom prst="rect">
            <a:avLst/>
          </a:prstGeom>
        </p:spPr>
        <p:txBody>
          <a:bodyPr wrap="square">
            <a:spAutoFit/>
          </a:bodyPr>
          <a:lstStyle/>
          <a:p>
            <a:pPr marL="1352550" indent="-1352550" defTabSz="457200" fontAlgn="auto">
              <a:lnSpc>
                <a:spcPct val="150000"/>
              </a:lnSpc>
              <a:spcBef>
                <a:spcPts val="0"/>
              </a:spcBef>
              <a:spcAft>
                <a:spcPts val="0"/>
              </a:spcAft>
              <a:defRPr/>
            </a:pPr>
            <a:r>
              <a:rPr lang="en-US" sz="3600" b="1" kern="0" dirty="0">
                <a:latin typeface="Calibri" panose="020F0502020204030204" pitchFamily="34" charset="0"/>
                <a:cs typeface="Calibri" panose="020F0502020204030204" pitchFamily="34" charset="0"/>
              </a:rPr>
              <a:t>C: 	The Lord be with you.</a:t>
            </a:r>
          </a:p>
          <a:p>
            <a:pPr marL="1352550" indent="-1352550" defTabSz="457200" fontAlgn="auto">
              <a:lnSpc>
                <a:spcPct val="150000"/>
              </a:lnSpc>
              <a:spcBef>
                <a:spcPts val="0"/>
              </a:spcBef>
              <a:spcAft>
                <a:spcPts val="0"/>
              </a:spcAft>
              <a:defRPr/>
            </a:pPr>
            <a:r>
              <a:rPr lang="en-US" sz="3600" b="1" kern="0" dirty="0">
                <a:solidFill>
                  <a:srgbClr val="0070C0"/>
                </a:solidFill>
                <a:latin typeface="Calibri" panose="020F0502020204030204" pitchFamily="34" charset="0"/>
                <a:cs typeface="Calibri" panose="020F0502020204030204" pitchFamily="34" charset="0"/>
              </a:rPr>
              <a:t>A:	And with your spirit</a:t>
            </a:r>
          </a:p>
          <a:p>
            <a:pPr marL="1352550" indent="-1352550" defTabSz="457200" fontAlgn="auto">
              <a:lnSpc>
                <a:spcPct val="150000"/>
              </a:lnSpc>
              <a:spcBef>
                <a:spcPts val="0"/>
              </a:spcBef>
              <a:spcAft>
                <a:spcPts val="0"/>
              </a:spcAft>
              <a:defRPr/>
            </a:pPr>
            <a:r>
              <a:rPr lang="en-AU" sz="3600" b="1" kern="0" dirty="0">
                <a:latin typeface="Calibri" panose="020F0502020204030204" pitchFamily="34" charset="0"/>
                <a:cs typeface="Calibri" panose="020F0502020204030204" pitchFamily="34" charset="0"/>
              </a:rPr>
              <a:t>C:	A reading from the holy Gospel according to Matthew</a:t>
            </a:r>
          </a:p>
          <a:p>
            <a:pPr marL="1352550" indent="-1352550" defTabSz="457200" fontAlgn="auto">
              <a:lnSpc>
                <a:spcPct val="150000"/>
              </a:lnSpc>
              <a:spcBef>
                <a:spcPts val="0"/>
              </a:spcBef>
              <a:spcAft>
                <a:spcPts val="0"/>
              </a:spcAft>
              <a:defRPr/>
            </a:pPr>
            <a:r>
              <a:rPr lang="en-AU" sz="3600" b="1" kern="0" dirty="0">
                <a:solidFill>
                  <a:srgbClr val="0070C0"/>
                </a:solidFill>
                <a:latin typeface="Calibri" panose="020F0502020204030204" pitchFamily="34" charset="0"/>
                <a:cs typeface="Calibri" panose="020F0502020204030204" pitchFamily="34" charset="0"/>
              </a:rPr>
              <a:t>A:	</a:t>
            </a:r>
            <a:r>
              <a:rPr lang="en-US" sz="3600" b="1" kern="0" dirty="0">
                <a:solidFill>
                  <a:srgbClr val="0070C0"/>
                </a:solidFill>
                <a:latin typeface="Calibri" panose="020F0502020204030204" pitchFamily="34" charset="0"/>
                <a:cs typeface="Calibri" panose="020F0502020204030204" pitchFamily="34" charset="0"/>
              </a:rPr>
              <a:t>	Glory to you Lord</a:t>
            </a:r>
            <a:endParaRPr lang="en-AU" sz="3600" b="1" kern="0" dirty="0">
              <a:solidFill>
                <a:srgbClr val="0070C0"/>
              </a:solidFill>
              <a:latin typeface="Calibri" panose="020F0502020204030204" pitchFamily="34" charset="0"/>
              <a:cs typeface="Calibri" panose="020F0502020204030204" pitchFamily="34" charset="0"/>
            </a:endParaRPr>
          </a:p>
        </p:txBody>
      </p:sp>
      <p:pic>
        <p:nvPicPr>
          <p:cNvPr id="4" name="Picture 3" descr="download (18).jpg"/>
          <p:cNvPicPr>
            <a:picLocks noChangeAspect="1"/>
          </p:cNvPicPr>
          <p:nvPr/>
        </p:nvPicPr>
        <p:blipFill>
          <a:blip r:embed="rId2"/>
          <a:stretch>
            <a:fillRect/>
          </a:stretch>
        </p:blipFill>
        <p:spPr>
          <a:xfrm>
            <a:off x="6948264" y="3841587"/>
            <a:ext cx="1872208" cy="112332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r>
              <a:rPr lang="en-AU" dirty="0"/>
              <a:t>ENTRANCE  SONGS</a:t>
            </a:r>
          </a:p>
          <a:p>
            <a:endParaRPr lang="en-AU" dirty="0"/>
          </a:p>
        </p:txBody>
      </p:sp>
      <p:sp>
        <p:nvSpPr>
          <p:cNvPr id="5" name="Title 4">
            <a:extLst>
              <a:ext uri="{FF2B5EF4-FFF2-40B4-BE49-F238E27FC236}">
                <a16:creationId xmlns:a16="http://schemas.microsoft.com/office/drawing/2014/main" id="{BB7563B6-A4C9-4C89-9AF6-F26624A263CF}"/>
              </a:ext>
            </a:extLst>
          </p:cNvPr>
          <p:cNvSpPr>
            <a:spLocks noGrp="1"/>
          </p:cNvSpPr>
          <p:nvPr>
            <p:ph type="title"/>
          </p:nvPr>
        </p:nvSpPr>
        <p:spPr/>
        <p:txBody>
          <a:bodyPr/>
          <a:lstStyle/>
          <a:p>
            <a:endParaRPr lang="en-A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F0287E2-B326-41FF-ADBF-CE724492D8DF}"/>
              </a:ext>
            </a:extLst>
          </p:cNvPr>
          <p:cNvSpPr txBox="1"/>
          <p:nvPr/>
        </p:nvSpPr>
        <p:spPr>
          <a:xfrm>
            <a:off x="179512" y="0"/>
            <a:ext cx="8784976" cy="5193729"/>
          </a:xfrm>
          <a:prstGeom prst="rect">
            <a:avLst/>
          </a:prstGeom>
          <a:noFill/>
        </p:spPr>
        <p:txBody>
          <a:bodyPr wrap="square">
            <a:spAutoFit/>
          </a:bodyPr>
          <a:lstStyle/>
          <a:p>
            <a:r>
              <a:rPr lang="en-AU" sz="3600" b="1" dirty="0">
                <a:effectLst/>
                <a:ea typeface="Times New Roman" panose="02020603050405020304" pitchFamily="18" charset="0"/>
                <a:cs typeface="Times New Roman" panose="02020603050405020304" pitchFamily="18" charset="0"/>
              </a:rPr>
              <a:t>Gospel (Matthew 18:15-20)</a:t>
            </a:r>
          </a:p>
          <a:p>
            <a:r>
              <a:rPr lang="en-AU" sz="3600" b="1" dirty="0">
                <a:effectLst/>
                <a:ea typeface="Times New Roman" panose="02020603050405020304" pitchFamily="18" charset="0"/>
                <a:cs typeface="Times New Roman" panose="02020603050405020304" pitchFamily="18" charset="0"/>
              </a:rPr>
              <a:t>Jesus said to his disciples: ‘If your brother does something wrong, go and have it out with him alone, between your two selves. If he listens to you, you have won back your brother. If he does not listen, take one or two others with you: the evidence of two or three witnesses is required to sustain any charge. But if he refuses to listen to these, </a:t>
            </a:r>
          </a:p>
        </p:txBody>
      </p:sp>
    </p:spTree>
    <p:extLst>
      <p:ext uri="{BB962C8B-B14F-4D97-AF65-F5344CB8AC3E}">
        <p14:creationId xmlns:p14="http://schemas.microsoft.com/office/powerpoint/2010/main" val="25363357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A7F27EC-81AA-47DC-A507-EE459541FD6C}"/>
              </a:ext>
            </a:extLst>
          </p:cNvPr>
          <p:cNvSpPr txBox="1"/>
          <p:nvPr/>
        </p:nvSpPr>
        <p:spPr>
          <a:xfrm>
            <a:off x="179512" y="-3935"/>
            <a:ext cx="8784976" cy="5078313"/>
          </a:xfrm>
          <a:prstGeom prst="rect">
            <a:avLst/>
          </a:prstGeom>
          <a:noFill/>
        </p:spPr>
        <p:txBody>
          <a:bodyPr wrap="square">
            <a:spAutoFit/>
          </a:bodyPr>
          <a:lstStyle/>
          <a:p>
            <a:r>
              <a:rPr kumimoji="0" lang="en-AU" sz="36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report it to the community; and if he refuses to listen to the community, treat him like a pagan or a tax collector. ‘I tell you solemnly, whatever you bind on earth shall be considered bound in heaven; whatever you loose on earth shall be considered loosed in heaven. ‘I tell you solemnly once again, if two of you on earth agree to ask anything at all, it will be granted to you by my Father in</a:t>
            </a:r>
            <a:endParaRPr lang="en-AU" dirty="0"/>
          </a:p>
        </p:txBody>
      </p:sp>
    </p:spTree>
    <p:extLst>
      <p:ext uri="{BB962C8B-B14F-4D97-AF65-F5344CB8AC3E}">
        <p14:creationId xmlns:p14="http://schemas.microsoft.com/office/powerpoint/2010/main" val="25563012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B12794-F339-49AE-AF94-23A5EC941270}"/>
              </a:ext>
            </a:extLst>
          </p:cNvPr>
          <p:cNvPicPr>
            <a:picLocks noChangeAspect="1"/>
          </p:cNvPicPr>
          <p:nvPr/>
        </p:nvPicPr>
        <p:blipFill>
          <a:blip r:embed="rId2"/>
          <a:stretch>
            <a:fillRect/>
          </a:stretch>
        </p:blipFill>
        <p:spPr>
          <a:xfrm>
            <a:off x="4427984" y="2931790"/>
            <a:ext cx="4279763" cy="1054699"/>
          </a:xfrm>
          <a:prstGeom prst="rect">
            <a:avLst/>
          </a:prstGeom>
        </p:spPr>
      </p:pic>
      <p:sp>
        <p:nvSpPr>
          <p:cNvPr id="4" name="TextBox 3">
            <a:extLst>
              <a:ext uri="{FF2B5EF4-FFF2-40B4-BE49-F238E27FC236}">
                <a16:creationId xmlns:a16="http://schemas.microsoft.com/office/drawing/2014/main" id="{1F533531-16D0-466C-BEA1-024F53CD111E}"/>
              </a:ext>
            </a:extLst>
          </p:cNvPr>
          <p:cNvSpPr txBox="1"/>
          <p:nvPr/>
        </p:nvSpPr>
        <p:spPr>
          <a:xfrm>
            <a:off x="179512" y="0"/>
            <a:ext cx="8784976" cy="1200329"/>
          </a:xfrm>
          <a:prstGeom prst="rect">
            <a:avLst/>
          </a:prstGeom>
          <a:noFill/>
        </p:spPr>
        <p:txBody>
          <a:bodyPr wrap="square">
            <a:spAutoFit/>
          </a:bodyPr>
          <a:lstStyle/>
          <a:p>
            <a:r>
              <a:rPr kumimoji="0" lang="en-AU" sz="36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heaven. For where two or three meet in my name, I shall be there with them.’</a:t>
            </a:r>
            <a:endParaRPr lang="en-AU" dirty="0"/>
          </a:p>
        </p:txBody>
      </p:sp>
      <p:pic>
        <p:nvPicPr>
          <p:cNvPr id="4098" name="Picture 2" descr="Square Photo">
            <a:extLst>
              <a:ext uri="{FF2B5EF4-FFF2-40B4-BE49-F238E27FC236}">
                <a16:creationId xmlns:a16="http://schemas.microsoft.com/office/drawing/2014/main" id="{F950CE5B-0B1D-47B8-A053-F5A264EFB5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2283718"/>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38390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olour Image">
            <a:extLst>
              <a:ext uri="{FF2B5EF4-FFF2-40B4-BE49-F238E27FC236}">
                <a16:creationId xmlns:a16="http://schemas.microsoft.com/office/drawing/2014/main" id="{B8B4DEE2-AC45-4947-929D-641F1473AE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55897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00034" y="134506"/>
            <a:ext cx="8143932" cy="757130"/>
          </a:xfrm>
          <a:prstGeom prst="rect">
            <a:avLst/>
          </a:prstGeom>
        </p:spPr>
        <p:txBody>
          <a:bodyPr wrap="square">
            <a:spAutoFit/>
          </a:bodyPr>
          <a:lstStyle/>
          <a:p>
            <a:pPr algn="ctr">
              <a:lnSpc>
                <a:spcPct val="90000"/>
              </a:lnSpc>
            </a:pPr>
            <a:r>
              <a:rPr lang="en-US" sz="4800" b="1" dirty="0"/>
              <a:t>Nicene Creed</a:t>
            </a:r>
          </a:p>
        </p:txBody>
      </p:sp>
      <p:sp>
        <p:nvSpPr>
          <p:cNvPr id="4" name="Rectangle 3"/>
          <p:cNvSpPr/>
          <p:nvPr/>
        </p:nvSpPr>
        <p:spPr>
          <a:xfrm>
            <a:off x="143508" y="1033839"/>
            <a:ext cx="8856984" cy="3539430"/>
          </a:xfrm>
          <a:prstGeom prst="rect">
            <a:avLst/>
          </a:prstGeom>
        </p:spPr>
        <p:txBody>
          <a:bodyPr wrap="square">
            <a:spAutoFit/>
          </a:bodyPr>
          <a:lstStyle/>
          <a:p>
            <a:pPr algn="just" defTabSz="536575"/>
            <a:r>
              <a:rPr lang="en-AU" sz="3200" b="1" dirty="0">
                <a:latin typeface="Calibri" panose="020F0502020204030204" pitchFamily="34" charset="0"/>
                <a:cs typeface="Calibri" panose="020F0502020204030204" pitchFamily="34" charset="0"/>
              </a:rPr>
              <a:t>I believe in one God, the Father almighty, maker of heaven and earth, of all things visible and invisible. I believe in one Lord, Jesus Christ, the Only Begotten Son of God, born of the Father before all ages. God from God, Light from Light, true God from true God, begotten, not made, consubstantial with the Father; through Him all things were made.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0"/>
            <a:ext cx="8572560" cy="5016758"/>
          </a:xfrm>
          <a:prstGeom prst="rect">
            <a:avLst/>
          </a:prstGeom>
        </p:spPr>
        <p:txBody>
          <a:bodyPr wrap="square">
            <a:spAutoFit/>
          </a:bodyPr>
          <a:lstStyle/>
          <a:p>
            <a:pPr algn="just" defTabSz="536575"/>
            <a:r>
              <a:rPr lang="en-AU" sz="3200" b="1" dirty="0">
                <a:latin typeface="Calibri" panose="020F0502020204030204" pitchFamily="34" charset="0"/>
                <a:cs typeface="Calibri" panose="020F0502020204030204" pitchFamily="34" charset="0"/>
              </a:rPr>
              <a:t>For us men and for our salvation. He came down from heaven, and by the Holy Spirit was incarnate of the Virgin Mary, and became man.</a:t>
            </a:r>
          </a:p>
          <a:p>
            <a:pPr algn="just" defTabSz="536575"/>
            <a:r>
              <a:rPr lang="en-AU" sz="3200" b="1" dirty="0">
                <a:latin typeface="Calibri" panose="020F0502020204030204" pitchFamily="34" charset="0"/>
                <a:cs typeface="Calibri" panose="020F0502020204030204" pitchFamily="34" charset="0"/>
              </a:rPr>
              <a:t>For our sake He was crucified under Pontius Pilate, He suffered death and was buried, and rose again on the third day in accordance with the Scriptures. He ascended into heaven and is seated at the right hand of the Father. He will come again in glory to judge the living and the dead, and His Kingdom will have no end.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23478"/>
            <a:ext cx="8572560" cy="4524315"/>
          </a:xfrm>
          <a:prstGeom prst="rect">
            <a:avLst/>
          </a:prstGeom>
        </p:spPr>
        <p:txBody>
          <a:bodyPr wrap="square">
            <a:spAutoFit/>
          </a:bodyPr>
          <a:lstStyle/>
          <a:p>
            <a:pPr algn="just" defTabSz="536575"/>
            <a:r>
              <a:rPr lang="en-AU" sz="3200" b="1" dirty="0">
                <a:latin typeface="Calibri" panose="020F0502020204030204" pitchFamily="34" charset="0"/>
                <a:cs typeface="Calibri" panose="020F0502020204030204" pitchFamily="34" charset="0"/>
              </a:rPr>
              <a:t>I believe in the Holy Spirit, the Lord, the giver of life, who proceeds from the Father and the Son, who with the Father and the Son is adored and glorified, who has spoken through the prophets.</a:t>
            </a:r>
          </a:p>
          <a:p>
            <a:pPr algn="just" defTabSz="536575"/>
            <a:r>
              <a:rPr lang="en-AU" sz="3200" b="1" dirty="0">
                <a:latin typeface="Calibri" panose="020F0502020204030204" pitchFamily="34" charset="0"/>
                <a:cs typeface="Calibri" panose="020F0502020204030204" pitchFamily="34" charset="0"/>
              </a:rPr>
              <a:t>I believe in one, Holy, Catholic and Apostolic Church. I confess one Baptism for the forgiveness of sins and I look forward to the resurrection of the dead, and the life of the world to come. Amen</a:t>
            </a:r>
            <a:r>
              <a:rPr lang="en-AU" sz="3200" dirty="0">
                <a:latin typeface="Calibri" panose="020F0502020204030204" pitchFamily="34" charset="0"/>
                <a:cs typeface="Calibri" panose="020F0502020204030204" pitchFamily="34" charset="0"/>
              </a:rPr>
              <a:t>.</a:t>
            </a:r>
            <a:endParaRPr lang="en-US" sz="3200" dirty="0">
              <a:latin typeface="Calibri" panose="020F0502020204030204" pitchFamily="34" charset="0"/>
              <a:cs typeface="Calibri" panose="020F050202020403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95486"/>
            <a:ext cx="5544616" cy="3708708"/>
          </a:xfrm>
          <a:prstGeom prst="rect">
            <a:avLst/>
          </a:prstGeom>
        </p:spPr>
        <p:txBody>
          <a:bodyPr wrap="square">
            <a:spAutoFit/>
          </a:bodyPr>
          <a:lstStyle/>
          <a:p>
            <a:pPr defTabSz="441325">
              <a:lnSpc>
                <a:spcPct val="150000"/>
              </a:lnSpc>
            </a:pPr>
            <a:r>
              <a:rPr lang="en-AU" sz="4000" b="1" i="1" dirty="0">
                <a:latin typeface="Monotype Corsiva" pitchFamily="66" charset="0"/>
              </a:rPr>
              <a:t>Reader:	We pray for…</a:t>
            </a:r>
          </a:p>
          <a:p>
            <a:pPr defTabSz="441325">
              <a:lnSpc>
                <a:spcPct val="150000"/>
              </a:lnSpc>
            </a:pPr>
            <a:r>
              <a:rPr lang="en-AU" sz="4000" b="1" i="1" dirty="0">
                <a:latin typeface="Monotype Corsiva" pitchFamily="66" charset="0"/>
              </a:rPr>
              <a:t> </a:t>
            </a:r>
          </a:p>
          <a:p>
            <a:pPr defTabSz="441325">
              <a:lnSpc>
                <a:spcPct val="150000"/>
              </a:lnSpc>
            </a:pPr>
            <a:r>
              <a:rPr lang="en-AU" sz="4000" b="1" i="1" dirty="0">
                <a:latin typeface="Monotype Corsiva" pitchFamily="66" charset="0"/>
              </a:rPr>
              <a:t>Let us pray to the Lord.</a:t>
            </a:r>
          </a:p>
          <a:p>
            <a:pPr defTabSz="441325">
              <a:lnSpc>
                <a:spcPct val="150000"/>
              </a:lnSpc>
            </a:pPr>
            <a:r>
              <a:rPr lang="en-AU" sz="4000" b="1" i="1" dirty="0">
                <a:solidFill>
                  <a:srgbClr val="0070C0"/>
                </a:solidFill>
                <a:latin typeface="Monotype Corsiva" pitchFamily="66" charset="0"/>
              </a:rPr>
              <a:t>People:	Lord hear our prayer.</a:t>
            </a:r>
          </a:p>
        </p:txBody>
      </p:sp>
      <p:pic>
        <p:nvPicPr>
          <p:cNvPr id="4" name="Picture 3">
            <a:extLst>
              <a:ext uri="{FF2B5EF4-FFF2-40B4-BE49-F238E27FC236}">
                <a16:creationId xmlns:a16="http://schemas.microsoft.com/office/drawing/2014/main" id="{B2D33300-DB5B-43F4-A2BE-CF32F54BED06}"/>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861682" y="0"/>
            <a:ext cx="3282318" cy="51435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15).jpg"/>
          <p:cNvPicPr>
            <a:picLocks noChangeAspect="1"/>
          </p:cNvPicPr>
          <p:nvPr/>
        </p:nvPicPr>
        <p:blipFill>
          <a:blip r:embed="rId2"/>
          <a:stretch>
            <a:fillRect/>
          </a:stretch>
        </p:blipFill>
        <p:spPr>
          <a:xfrm>
            <a:off x="714348" y="535767"/>
            <a:ext cx="7715304" cy="4125544"/>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8186" y="703646"/>
            <a:ext cx="5715040" cy="369332"/>
          </a:xfrm>
          <a:prstGeom prst="rect">
            <a:avLst/>
          </a:prstGeom>
          <a:noFill/>
        </p:spPr>
        <p:txBody>
          <a:bodyPr wrap="square" rtlCol="0">
            <a:spAutoFit/>
          </a:bodyPr>
          <a:lstStyle/>
          <a:p>
            <a:endParaRPr lang="en-AU" dirty="0"/>
          </a:p>
        </p:txBody>
      </p:sp>
      <p:sp>
        <p:nvSpPr>
          <p:cNvPr id="5" name="TextBox 4"/>
          <p:cNvSpPr txBox="1"/>
          <p:nvPr/>
        </p:nvSpPr>
        <p:spPr>
          <a:xfrm>
            <a:off x="1285852" y="910817"/>
            <a:ext cx="3401059" cy="584775"/>
          </a:xfrm>
          <a:prstGeom prst="rect">
            <a:avLst/>
          </a:prstGeom>
          <a:noFill/>
        </p:spPr>
        <p:txBody>
          <a:bodyPr wrap="none" rtlCol="0">
            <a:spAutoFit/>
          </a:bodyPr>
          <a:lstStyle/>
          <a:p>
            <a:r>
              <a:rPr lang="en-AU" sz="3200" dirty="0"/>
              <a:t>OFFERTORY SONGS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olour Image">
            <a:extLst>
              <a:ext uri="{FF2B5EF4-FFF2-40B4-BE49-F238E27FC236}">
                <a16:creationId xmlns:a16="http://schemas.microsoft.com/office/drawing/2014/main" id="{0A334FE9-EAAA-4456-B1D2-A0770E19FD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670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107139"/>
            <a:ext cx="8211348" cy="830997"/>
          </a:xfrm>
          <a:prstGeom prst="rect">
            <a:avLst/>
          </a:prstGeom>
        </p:spPr>
        <p:txBody>
          <a:bodyPr wrap="square">
            <a:spAutoFit/>
          </a:bodyPr>
          <a:lstStyle/>
          <a:p>
            <a:pPr algn="ctr"/>
            <a:r>
              <a:rPr kumimoji="1" lang="en-AU" sz="4800" b="1" u="sng" dirty="0"/>
              <a:t>The Liturgy of the Eucharist</a:t>
            </a:r>
            <a:endParaRPr kumimoji="1" lang="en-US" sz="4800" b="1" u="sng" dirty="0"/>
          </a:p>
        </p:txBody>
      </p:sp>
      <p:sp>
        <p:nvSpPr>
          <p:cNvPr id="3" name="Rectangle 2"/>
          <p:cNvSpPr/>
          <p:nvPr/>
        </p:nvSpPr>
        <p:spPr>
          <a:xfrm>
            <a:off x="395536" y="1203598"/>
            <a:ext cx="8715404" cy="3539430"/>
          </a:xfrm>
          <a:prstGeom prst="rect">
            <a:avLst/>
          </a:prstGeom>
        </p:spPr>
        <p:txBody>
          <a:bodyPr wrap="square">
            <a:spAutoFit/>
          </a:bodyPr>
          <a:lstStyle/>
          <a:p>
            <a:pPr marL="1428750" indent="-1428750" eaLnBrk="0" hangingPunct="0"/>
            <a:r>
              <a:rPr kumimoji="1" lang="en-US" sz="3200" b="1" dirty="0">
                <a:latin typeface="Calibri" panose="020F0502020204030204" pitchFamily="34" charset="0"/>
                <a:cs typeface="Calibri" panose="020F0502020204030204" pitchFamily="34" charset="0"/>
              </a:rPr>
              <a:t>C:	Pray, brethren that my sacrifice and yours may be acceptable to God, the almighty Father.</a:t>
            </a:r>
          </a:p>
          <a:p>
            <a:pPr marL="1428750" indent="-1428750" eaLnBrk="0" hangingPunct="0"/>
            <a:r>
              <a:rPr kumimoji="1" lang="en-US" sz="3200" b="1" dirty="0">
                <a:solidFill>
                  <a:srgbClr val="0070C0"/>
                </a:solidFill>
                <a:latin typeface="Calibri" panose="020F0502020204030204" pitchFamily="34" charset="0"/>
                <a:cs typeface="Calibri" panose="020F0502020204030204" pitchFamily="34" charset="0"/>
              </a:rPr>
              <a:t>A: 	May the Lord accept the sacrifice at your hands for the praise and glory of his name, for our good the good of all his holy Church. </a:t>
            </a:r>
            <a:endParaRPr kumimoji="1" lang="en-AU" sz="3200" b="1" dirty="0">
              <a:solidFill>
                <a:srgbClr val="0070C0"/>
              </a:solidFill>
              <a:latin typeface="Calibri" panose="020F0502020204030204" pitchFamily="34" charset="0"/>
              <a:cs typeface="Calibri" panose="020F050202020403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0"/>
            <a:ext cx="8143932" cy="712824"/>
          </a:xfrm>
          <a:prstGeom prst="rect">
            <a:avLst/>
          </a:prstGeom>
        </p:spPr>
        <p:txBody>
          <a:bodyPr wrap="square">
            <a:spAutoFit/>
          </a:bodyPr>
          <a:lstStyle/>
          <a:p>
            <a:pPr algn="ctr">
              <a:lnSpc>
                <a:spcPct val="120000"/>
              </a:lnSpc>
            </a:pPr>
            <a:r>
              <a:rPr kumimoji="1" lang="en-AU" sz="3600" b="1" u="sng" dirty="0"/>
              <a:t>The Eucharistic Prayer</a:t>
            </a:r>
            <a:endParaRPr kumimoji="1" lang="en-US" sz="3600" b="1" u="sng" dirty="0"/>
          </a:p>
        </p:txBody>
      </p:sp>
      <p:sp>
        <p:nvSpPr>
          <p:cNvPr id="3" name="Rectangle 2"/>
          <p:cNvSpPr/>
          <p:nvPr/>
        </p:nvSpPr>
        <p:spPr>
          <a:xfrm>
            <a:off x="1259632" y="915566"/>
            <a:ext cx="7776864" cy="3539430"/>
          </a:xfrm>
          <a:prstGeom prst="rect">
            <a:avLst/>
          </a:prstGeom>
        </p:spPr>
        <p:txBody>
          <a:bodyPr wrap="square">
            <a:spAutoFit/>
          </a:bodyPr>
          <a:lstStyle/>
          <a:p>
            <a:pPr marL="1428750" indent="-1428750" defTabSz="457200" eaLnBrk="0" hangingPunct="0"/>
            <a:r>
              <a:rPr lang="en-US" sz="3200" b="1" dirty="0">
                <a:latin typeface="Calibri" panose="020F0502020204030204" pitchFamily="34" charset="0"/>
                <a:cs typeface="Calibri" panose="020F0502020204030204" pitchFamily="34" charset="0"/>
              </a:rPr>
              <a:t>C:	The Lord be with you.</a:t>
            </a:r>
          </a:p>
          <a:p>
            <a:pPr marL="1428750" indent="-1428750" defTabSz="457200" eaLnBrk="0" hangingPunct="0"/>
            <a:r>
              <a:rPr lang="en-US" sz="3200" b="1" dirty="0">
                <a:solidFill>
                  <a:srgbClr val="0070C0"/>
                </a:solidFill>
                <a:latin typeface="Calibri" panose="020F0502020204030204" pitchFamily="34" charset="0"/>
                <a:cs typeface="Calibri" panose="020F0502020204030204" pitchFamily="34" charset="0"/>
              </a:rPr>
              <a:t>A:	And with your spirit.</a:t>
            </a:r>
          </a:p>
          <a:p>
            <a:pPr defTabSz="457200" eaLnBrk="0" hangingPunct="0"/>
            <a:r>
              <a:rPr lang="en-AU" sz="3200" b="1" dirty="0">
                <a:latin typeface="Calibri" panose="020F0502020204030204" pitchFamily="34" charset="0"/>
                <a:cs typeface="Calibri" panose="020F0502020204030204" pitchFamily="34" charset="0"/>
              </a:rPr>
              <a:t>C:	 		Lift up your hearts.</a:t>
            </a:r>
          </a:p>
          <a:p>
            <a:pPr defTabSz="457200" eaLnBrk="0" hangingPunct="0"/>
            <a:r>
              <a:rPr lang="en-US" sz="3200" b="1" dirty="0">
                <a:solidFill>
                  <a:srgbClr val="0070C0"/>
                </a:solidFill>
                <a:latin typeface="Calibri" panose="020F0502020204030204" pitchFamily="34" charset="0"/>
                <a:cs typeface="Calibri" panose="020F0502020204030204" pitchFamily="34" charset="0"/>
              </a:rPr>
              <a:t>A:			We lift them up to the Lord.</a:t>
            </a:r>
          </a:p>
          <a:p>
            <a:pPr defTabSz="457200" eaLnBrk="0" hangingPunct="0"/>
            <a:r>
              <a:rPr lang="en-AU" sz="3200" b="1" dirty="0">
                <a:latin typeface="Calibri" panose="020F0502020204030204" pitchFamily="34" charset="0"/>
                <a:cs typeface="Calibri" panose="020F0502020204030204" pitchFamily="34" charset="0"/>
              </a:rPr>
              <a:t>C:			Let us give thanks to the 							Lord our God.</a:t>
            </a:r>
          </a:p>
          <a:p>
            <a:pPr defTabSz="457200" eaLnBrk="0" hangingPunct="0"/>
            <a:r>
              <a:rPr lang="en-US" sz="3200" b="1" dirty="0">
                <a:solidFill>
                  <a:srgbClr val="0070C0"/>
                </a:solidFill>
                <a:latin typeface="Calibri" panose="020F0502020204030204" pitchFamily="34" charset="0"/>
                <a:cs typeface="Calibri" panose="020F0502020204030204" pitchFamily="34" charset="0"/>
              </a:rPr>
              <a:t>A:			It is right and just.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30).jpg"/>
          <p:cNvPicPr>
            <a:picLocks noChangeAspect="1"/>
          </p:cNvPicPr>
          <p:nvPr/>
        </p:nvPicPr>
        <p:blipFill>
          <a:blip r:embed="rId2"/>
          <a:stretch>
            <a:fillRect/>
          </a:stretch>
        </p:blipFill>
        <p:spPr>
          <a:xfrm>
            <a:off x="928662" y="750081"/>
            <a:ext cx="7429552" cy="3696917"/>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64770"/>
            <a:ext cx="7715304" cy="1089529"/>
          </a:xfrm>
          <a:prstGeom prst="rect">
            <a:avLst/>
          </a:prstGeom>
        </p:spPr>
        <p:txBody>
          <a:bodyPr wrap="square">
            <a:spAutoFit/>
          </a:bodyPr>
          <a:lstStyle/>
          <a:p>
            <a:pPr algn="ctr">
              <a:lnSpc>
                <a:spcPct val="120000"/>
              </a:lnSpc>
            </a:pPr>
            <a:r>
              <a:rPr kumimoji="1" lang="en-AU" sz="5400" b="1" u="sng" dirty="0"/>
              <a:t>SANCTUS</a:t>
            </a:r>
          </a:p>
        </p:txBody>
      </p:sp>
      <p:sp>
        <p:nvSpPr>
          <p:cNvPr id="3" name="Rectangle 2"/>
          <p:cNvSpPr/>
          <p:nvPr/>
        </p:nvSpPr>
        <p:spPr>
          <a:xfrm>
            <a:off x="734376" y="1052765"/>
            <a:ext cx="8001056" cy="3416320"/>
          </a:xfrm>
          <a:prstGeom prst="rect">
            <a:avLst/>
          </a:prstGeom>
        </p:spPr>
        <p:txBody>
          <a:bodyPr wrap="square">
            <a:spAutoFit/>
          </a:bodyPr>
          <a:lstStyle/>
          <a:p>
            <a:pPr algn="ctr" eaLnBrk="0" hangingPunct="0"/>
            <a:r>
              <a:rPr kumimoji="1" lang="en-US" sz="3600" b="1" dirty="0">
                <a:latin typeface="Calibri" panose="020F0502020204030204" pitchFamily="34" charset="0"/>
                <a:cs typeface="Calibri" panose="020F0502020204030204" pitchFamily="34" charset="0"/>
              </a:rPr>
              <a:t>Holy, holy, holy Lord God of hosts. </a:t>
            </a:r>
          </a:p>
          <a:p>
            <a:pPr algn="ctr" eaLnBrk="0" hangingPunct="0"/>
            <a:r>
              <a:rPr kumimoji="1" lang="en-US" sz="3600" b="1" dirty="0">
                <a:latin typeface="Calibri" panose="020F0502020204030204" pitchFamily="34" charset="0"/>
                <a:cs typeface="Calibri" panose="020F0502020204030204" pitchFamily="34" charset="0"/>
              </a:rPr>
              <a:t>Heaven and earth are full of your glory </a:t>
            </a:r>
          </a:p>
          <a:p>
            <a:pPr algn="ctr" eaLnBrk="0" hangingPunct="0"/>
            <a:r>
              <a:rPr kumimoji="1" lang="en-US" sz="3600" b="1" dirty="0">
                <a:latin typeface="Calibri" panose="020F0502020204030204" pitchFamily="34" charset="0"/>
                <a:cs typeface="Calibri" panose="020F0502020204030204" pitchFamily="34" charset="0"/>
              </a:rPr>
              <a:t>Hosanna in the highest, </a:t>
            </a:r>
          </a:p>
          <a:p>
            <a:pPr algn="ctr" eaLnBrk="0" hangingPunct="0"/>
            <a:r>
              <a:rPr kumimoji="1" lang="en-US" sz="3600" b="1" dirty="0">
                <a:latin typeface="Calibri" panose="020F0502020204030204" pitchFamily="34" charset="0"/>
                <a:cs typeface="Calibri" panose="020F0502020204030204" pitchFamily="34" charset="0"/>
              </a:rPr>
              <a:t>blessed is he who comes in the name of the Lord</a:t>
            </a:r>
            <a:br>
              <a:rPr kumimoji="1" lang="en-US" sz="3600" b="1" dirty="0">
                <a:latin typeface="Calibri" panose="020F0502020204030204" pitchFamily="34" charset="0"/>
                <a:cs typeface="Calibri" panose="020F0502020204030204" pitchFamily="34" charset="0"/>
              </a:rPr>
            </a:br>
            <a:r>
              <a:rPr kumimoji="1" lang="en-US" sz="3600" b="1" dirty="0">
                <a:latin typeface="Calibri" panose="020F0502020204030204" pitchFamily="34" charset="0"/>
                <a:cs typeface="Calibri" panose="020F0502020204030204" pitchFamily="34" charset="0"/>
              </a:rPr>
              <a:t>Hosanna in the highest…</a:t>
            </a:r>
            <a:endParaRPr kumimoji="1" lang="en-AU" sz="3600" b="1" dirty="0">
              <a:latin typeface="Calibri" panose="020F0502020204030204" pitchFamily="34" charset="0"/>
              <a:cs typeface="Calibri" panose="020F0502020204030204" pitchFamily="34" charset="0"/>
            </a:endParaRPr>
          </a:p>
        </p:txBody>
      </p:sp>
      <p:pic>
        <p:nvPicPr>
          <p:cNvPr id="4" name="Picture 3" descr="0f9a772593462f4217d4ce68f7dac4da.jpg"/>
          <p:cNvPicPr>
            <a:picLocks noChangeAspect="1"/>
          </p:cNvPicPr>
          <p:nvPr/>
        </p:nvPicPr>
        <p:blipFill>
          <a:blip r:embed="rId2" cstate="print"/>
          <a:stretch>
            <a:fillRect/>
          </a:stretch>
        </p:blipFill>
        <p:spPr>
          <a:xfrm>
            <a:off x="7786710" y="0"/>
            <a:ext cx="1357290" cy="1017968"/>
          </a:xfrm>
          <a:prstGeom prst="rect">
            <a:avLst/>
          </a:prstGeom>
          <a:ln>
            <a:noFill/>
          </a:ln>
          <a:effectLst>
            <a:softEdge rad="112500"/>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428611"/>
            <a:ext cx="8072494" cy="1089529"/>
          </a:xfrm>
          <a:prstGeom prst="rect">
            <a:avLst/>
          </a:prstGeom>
        </p:spPr>
        <p:txBody>
          <a:bodyPr wrap="square">
            <a:spAutoFit/>
          </a:bodyPr>
          <a:lstStyle/>
          <a:p>
            <a:pPr algn="ctr">
              <a:lnSpc>
                <a:spcPct val="120000"/>
              </a:lnSpc>
            </a:pPr>
            <a:r>
              <a:rPr kumimoji="1" lang="en-AU" sz="5400" b="1" u="sng" dirty="0"/>
              <a:t>MYSTERY OF FAITH</a:t>
            </a:r>
          </a:p>
        </p:txBody>
      </p:sp>
      <p:sp>
        <p:nvSpPr>
          <p:cNvPr id="3" name="Rectangle 2"/>
          <p:cNvSpPr/>
          <p:nvPr/>
        </p:nvSpPr>
        <p:spPr>
          <a:xfrm>
            <a:off x="571472" y="1553759"/>
            <a:ext cx="7858180" cy="3416320"/>
          </a:xfrm>
          <a:prstGeom prst="rect">
            <a:avLst/>
          </a:prstGeom>
        </p:spPr>
        <p:txBody>
          <a:bodyPr wrap="square">
            <a:spAutoFit/>
          </a:bodyPr>
          <a:lstStyle/>
          <a:p>
            <a:pPr algn="ctr" eaLnBrk="0" hangingPunct="0">
              <a:lnSpc>
                <a:spcPct val="200000"/>
              </a:lnSpc>
            </a:pPr>
            <a:r>
              <a:rPr kumimoji="1" lang="en-AU" sz="3600" b="1" dirty="0">
                <a:cs typeface="Times New Roman" pitchFamily="18" charset="0"/>
              </a:rPr>
              <a:t>We proclaim your death O Lord</a:t>
            </a:r>
          </a:p>
          <a:p>
            <a:pPr algn="ctr" eaLnBrk="0" hangingPunct="0">
              <a:lnSpc>
                <a:spcPct val="200000"/>
              </a:lnSpc>
            </a:pPr>
            <a:r>
              <a:rPr kumimoji="1" lang="en-AU" sz="3600" b="1" dirty="0">
                <a:cs typeface="Times New Roman" pitchFamily="18" charset="0"/>
              </a:rPr>
              <a:t>And profess your resurrection</a:t>
            </a:r>
          </a:p>
          <a:p>
            <a:pPr algn="ctr" eaLnBrk="0" hangingPunct="0">
              <a:lnSpc>
                <a:spcPct val="200000"/>
              </a:lnSpc>
            </a:pPr>
            <a:r>
              <a:rPr kumimoji="1" lang="en-AU" sz="3600" b="1" dirty="0">
                <a:cs typeface="Times New Roman" pitchFamily="18" charset="0"/>
              </a:rPr>
              <a:t>Until you come again…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40).jpg"/>
          <p:cNvPicPr>
            <a:picLocks noChangeAspect="1"/>
          </p:cNvPicPr>
          <p:nvPr/>
        </p:nvPicPr>
        <p:blipFill>
          <a:blip r:embed="rId2"/>
          <a:stretch>
            <a:fillRect/>
          </a:stretch>
        </p:blipFill>
        <p:spPr>
          <a:xfrm>
            <a:off x="1547664" y="339502"/>
            <a:ext cx="5779696" cy="4536504"/>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107139"/>
            <a:ext cx="8001056" cy="646331"/>
          </a:xfrm>
          <a:prstGeom prst="rect">
            <a:avLst/>
          </a:prstGeom>
        </p:spPr>
        <p:txBody>
          <a:bodyPr wrap="square">
            <a:spAutoFit/>
          </a:bodyPr>
          <a:lstStyle/>
          <a:p>
            <a:pPr algn="ctr" eaLnBrk="0" hangingPunct="0"/>
            <a:r>
              <a:rPr lang="en-US" sz="3600" b="1" u="sng" dirty="0">
                <a:cs typeface="Times New Roman" pitchFamily="18" charset="0"/>
              </a:rPr>
              <a:t>LORD’S PRAYER</a:t>
            </a:r>
          </a:p>
        </p:txBody>
      </p:sp>
      <p:sp>
        <p:nvSpPr>
          <p:cNvPr id="3" name="Rectangle 2"/>
          <p:cNvSpPr/>
          <p:nvPr/>
        </p:nvSpPr>
        <p:spPr>
          <a:xfrm>
            <a:off x="179512" y="753470"/>
            <a:ext cx="8784976" cy="3970318"/>
          </a:xfrm>
          <a:prstGeom prst="rect">
            <a:avLst/>
          </a:prstGeom>
        </p:spPr>
        <p:txBody>
          <a:bodyPr wrap="square">
            <a:spAutoFit/>
          </a:bodyPr>
          <a:lstStyle/>
          <a:p>
            <a:pPr defTabSz="404813"/>
            <a:r>
              <a:rPr lang="en-US" sz="3600" b="1" dirty="0">
                <a:latin typeface="Calibri" panose="020F0502020204030204" pitchFamily="34" charset="0"/>
                <a:cs typeface="Calibri" panose="020F0502020204030204" pitchFamily="34" charset="0"/>
              </a:rPr>
              <a:t>Our Father, who art in heaven hallowed be Thy name. Thy Kingdom come, Thy will be done, on earth as it is in Heaven. </a:t>
            </a:r>
          </a:p>
          <a:p>
            <a:pPr defTabSz="404813"/>
            <a:r>
              <a:rPr lang="en-US" sz="3600" b="1" dirty="0">
                <a:latin typeface="Calibri" panose="020F0502020204030204" pitchFamily="34" charset="0"/>
                <a:cs typeface="Calibri" panose="020F0502020204030204" pitchFamily="34" charset="0"/>
              </a:rPr>
              <a:t>Give us this day our daily bread. And forgive us our trespasses, as we forgive those who trespass against us. And lead us not into temptation, but deliver us from evil.  </a:t>
            </a:r>
          </a:p>
        </p:txBody>
      </p:sp>
      <p:sp>
        <p:nvSpPr>
          <p:cNvPr id="4" name="Rectangle 3"/>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1 of 2</a:t>
            </a:r>
            <a:endParaRPr lang="en-US" b="1" dirty="0">
              <a:latin typeface="Verdana" pitchFamily="34" charset="0"/>
            </a:endParaRPr>
          </a:p>
        </p:txBody>
      </p:sp>
      <p:pic>
        <p:nvPicPr>
          <p:cNvPr id="5" name="Picture 4" descr="0f9a772593462f4217d4ce68f7dac4da.jpg"/>
          <p:cNvPicPr>
            <a:picLocks noChangeAspect="1"/>
          </p:cNvPicPr>
          <p:nvPr/>
        </p:nvPicPr>
        <p:blipFill>
          <a:blip r:embed="rId2" cstate="print"/>
          <a:stretch>
            <a:fillRect/>
          </a:stretch>
        </p:blipFill>
        <p:spPr>
          <a:xfrm>
            <a:off x="7858148" y="0"/>
            <a:ext cx="1285852" cy="964389"/>
          </a:xfrm>
          <a:prstGeom prst="rect">
            <a:avLst/>
          </a:prstGeom>
          <a:ln>
            <a:noFill/>
          </a:ln>
          <a:effectLst>
            <a:softEdge rad="112500"/>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2 of 2</a:t>
            </a:r>
            <a:endParaRPr lang="en-US" b="1" dirty="0">
              <a:latin typeface="Verdana" pitchFamily="34" charset="0"/>
            </a:endParaRPr>
          </a:p>
        </p:txBody>
      </p:sp>
      <p:sp>
        <p:nvSpPr>
          <p:cNvPr id="4" name="Rectangle 3"/>
          <p:cNvSpPr/>
          <p:nvPr/>
        </p:nvSpPr>
        <p:spPr>
          <a:xfrm>
            <a:off x="561431" y="915566"/>
            <a:ext cx="8143932" cy="1754326"/>
          </a:xfrm>
          <a:prstGeom prst="rect">
            <a:avLst/>
          </a:prstGeom>
        </p:spPr>
        <p:txBody>
          <a:bodyPr wrap="square">
            <a:spAutoFit/>
          </a:bodyPr>
          <a:lstStyle/>
          <a:p>
            <a:pPr eaLnBrk="0" hangingPunct="0"/>
            <a:r>
              <a:rPr kumimoji="1" lang="en-AU" sz="3600" b="1" dirty="0">
                <a:latin typeface="Calibri" panose="020F0502020204030204" pitchFamily="34" charset="0"/>
                <a:cs typeface="Calibri" panose="020F0502020204030204" pitchFamily="34" charset="0"/>
              </a:rPr>
              <a:t>For thy Kingdom, the Power and the Glory are Yours</a:t>
            </a:r>
          </a:p>
          <a:p>
            <a:pPr eaLnBrk="0" hangingPunct="0"/>
            <a:r>
              <a:rPr kumimoji="1" lang="en-AU" sz="3600" b="1" dirty="0">
                <a:latin typeface="Calibri" panose="020F0502020204030204" pitchFamily="34" charset="0"/>
                <a:cs typeface="Calibri" panose="020F0502020204030204" pitchFamily="34" charset="0"/>
              </a:rPr>
              <a:t>Now and forever.</a:t>
            </a:r>
          </a:p>
        </p:txBody>
      </p:sp>
      <p:pic>
        <p:nvPicPr>
          <p:cNvPr id="5" name="Picture 4" descr="images (79).jpg"/>
          <p:cNvPicPr>
            <a:picLocks noChangeAspect="1"/>
          </p:cNvPicPr>
          <p:nvPr/>
        </p:nvPicPr>
        <p:blipFill>
          <a:blip r:embed="rId2"/>
          <a:stretch>
            <a:fillRect/>
          </a:stretch>
        </p:blipFill>
        <p:spPr>
          <a:xfrm>
            <a:off x="6876256" y="2946307"/>
            <a:ext cx="1847850" cy="18573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1472" y="267494"/>
            <a:ext cx="8001056" cy="4524315"/>
          </a:xfrm>
          <a:prstGeom prst="rect">
            <a:avLst/>
          </a:prstGeom>
        </p:spPr>
        <p:txBody>
          <a:bodyPr wrap="square">
            <a:spAutoFit/>
          </a:bodyPr>
          <a:lstStyle/>
          <a:p>
            <a:pPr marL="1428750" indent="-1428750" defTabSz="457200" eaLnBrk="0" hangingPunct="0"/>
            <a:r>
              <a:rPr lang="en-US" sz="3600" b="1" dirty="0">
                <a:latin typeface="Calibri" panose="020F0502020204030204" pitchFamily="34" charset="0"/>
                <a:cs typeface="Calibri" panose="020F0502020204030204" pitchFamily="34" charset="0"/>
              </a:rPr>
              <a:t>C:	Lord Jesus Christ, who said to your Apostles…..</a:t>
            </a:r>
          </a:p>
          <a:p>
            <a:pPr marL="1428750" indent="-1428750" defTabSz="457200" eaLnBrk="0" hangingPunct="0"/>
            <a:r>
              <a:rPr lang="en-US" sz="3600" b="1" dirty="0">
                <a:latin typeface="Calibri" panose="020F0502020204030204" pitchFamily="34" charset="0"/>
                <a:cs typeface="Calibri" panose="020F0502020204030204" pitchFamily="34" charset="0"/>
              </a:rPr>
              <a:t>	….Who live and reign for ever and ever</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Amen</a:t>
            </a:r>
          </a:p>
          <a:p>
            <a:pPr marL="1428750" indent="-1428750" defTabSz="457200" eaLnBrk="0" hangingPunct="0"/>
            <a:r>
              <a:rPr lang="en-US" sz="3600" b="1" dirty="0">
                <a:latin typeface="Calibri" panose="020F0502020204030204" pitchFamily="34" charset="0"/>
                <a:cs typeface="Calibri" panose="020F0502020204030204" pitchFamily="34" charset="0"/>
              </a:rPr>
              <a:t>C:	The peace of the Lord be with you always.</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And with your spirit.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28).jpg"/>
          <p:cNvPicPr>
            <a:picLocks noChangeAspect="1"/>
          </p:cNvPicPr>
          <p:nvPr/>
        </p:nvPicPr>
        <p:blipFill>
          <a:blip r:embed="rId2"/>
          <a:stretch>
            <a:fillRect/>
          </a:stretch>
        </p:blipFill>
        <p:spPr>
          <a:xfrm>
            <a:off x="1475656" y="627534"/>
            <a:ext cx="5948757" cy="37444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195486"/>
            <a:ext cx="8001056" cy="4524315"/>
          </a:xfrm>
          <a:prstGeom prst="rect">
            <a:avLst/>
          </a:prstGeom>
        </p:spPr>
        <p:txBody>
          <a:bodyPr wrap="square">
            <a:spAutoFit/>
          </a:bodyPr>
          <a:lstStyle/>
          <a:p>
            <a:pPr marL="1619250" indent="-1619250" defTabSz="457200" eaLnBrk="0" hangingPunct="0"/>
            <a:r>
              <a:rPr lang="en-US" sz="3600" b="1" dirty="0">
                <a:latin typeface="Calibri" panose="020F0502020204030204" pitchFamily="34" charset="0"/>
                <a:cs typeface="Calibri" panose="020F0502020204030204" pitchFamily="34" charset="0"/>
              </a:rPr>
              <a:t>C:	In the name of the Father, and of the Son and of the Holy Spirit.</a:t>
            </a:r>
          </a:p>
          <a:p>
            <a:pPr marL="1619250" indent="-1619250" defTabSz="457200" eaLnBrk="0" hangingPunct="0"/>
            <a:r>
              <a:rPr lang="en-US" sz="3600" b="1" dirty="0">
                <a:solidFill>
                  <a:srgbClr val="0070C0"/>
                </a:solidFill>
                <a:latin typeface="Calibri" panose="020F0502020204030204" pitchFamily="34" charset="0"/>
                <a:cs typeface="Calibri" panose="020F0502020204030204" pitchFamily="34" charset="0"/>
              </a:rPr>
              <a:t>A:	Amen</a:t>
            </a:r>
            <a:endParaRPr lang="en-US" sz="3600" dirty="0">
              <a:solidFill>
                <a:srgbClr val="FFFF00"/>
              </a:solidFill>
              <a:latin typeface="Calibri" panose="020F0502020204030204" pitchFamily="34" charset="0"/>
              <a:cs typeface="Calibri" panose="020F0502020204030204" pitchFamily="34" charset="0"/>
            </a:endParaRPr>
          </a:p>
          <a:p>
            <a:pPr marL="1619250" indent="-1619250" defTabSz="457200" eaLnBrk="0" hangingPunct="0"/>
            <a:r>
              <a:rPr lang="en-US" sz="3600" b="1" dirty="0">
                <a:latin typeface="Calibri" panose="020F0502020204030204" pitchFamily="34" charset="0"/>
                <a:cs typeface="Calibri" panose="020F0502020204030204" pitchFamily="34" charset="0"/>
              </a:rPr>
              <a:t>C:	The grace of our Lord Jesus Christ, and the love of God, and the communion of the Holy Spirit be with you all.</a:t>
            </a:r>
          </a:p>
          <a:p>
            <a:pPr marL="1619250" indent="-1619250" defTabSz="457200" eaLnBrk="0" hangingPunct="0"/>
            <a:r>
              <a:rPr lang="en-US" sz="3600" b="1" dirty="0">
                <a:solidFill>
                  <a:srgbClr val="0070C0"/>
                </a:solidFill>
                <a:latin typeface="Calibri" panose="020F0502020204030204" pitchFamily="34" charset="0"/>
                <a:cs typeface="Calibri" panose="020F0502020204030204" pitchFamily="34" charset="0"/>
              </a:rPr>
              <a:t>A:	And with your Spirit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160753"/>
            <a:ext cx="7786742" cy="1089529"/>
          </a:xfrm>
          <a:prstGeom prst="rect">
            <a:avLst/>
          </a:prstGeom>
        </p:spPr>
        <p:txBody>
          <a:bodyPr wrap="square">
            <a:spAutoFit/>
          </a:bodyPr>
          <a:lstStyle/>
          <a:p>
            <a:pPr algn="ctr">
              <a:lnSpc>
                <a:spcPct val="120000"/>
              </a:lnSpc>
            </a:pPr>
            <a:r>
              <a:rPr kumimoji="1" lang="en-AU" sz="5400" b="1" u="sng" dirty="0"/>
              <a:t>Lamb of God</a:t>
            </a:r>
          </a:p>
        </p:txBody>
      </p:sp>
      <p:sp>
        <p:nvSpPr>
          <p:cNvPr id="3" name="Rectangle 2"/>
          <p:cNvSpPr/>
          <p:nvPr/>
        </p:nvSpPr>
        <p:spPr>
          <a:xfrm>
            <a:off x="642910" y="1088838"/>
            <a:ext cx="7858180" cy="3416320"/>
          </a:xfrm>
          <a:prstGeom prst="rect">
            <a:avLst/>
          </a:prstGeom>
        </p:spPr>
        <p:txBody>
          <a:bodyPr wrap="square">
            <a:spAutoFit/>
          </a:bodyPr>
          <a:lstStyle/>
          <a:p>
            <a:pPr eaLnBrk="0" hangingPunct="0"/>
            <a:r>
              <a:rPr kumimoji="1" lang="en-US" sz="3600" b="1" dirty="0">
                <a:latin typeface="Calibri" panose="020F0502020204030204" pitchFamily="34" charset="0"/>
                <a:cs typeface="Calibri" panose="020F0502020204030204" pitchFamily="34" charset="0"/>
              </a:rPr>
              <a:t>Lamb of God, you take away the sins of the world, Have mercy on us.</a:t>
            </a:r>
          </a:p>
          <a:p>
            <a:pPr eaLnBrk="0" hangingPunct="0"/>
            <a:r>
              <a:rPr kumimoji="1" lang="en-US" sz="3600" b="1" dirty="0">
                <a:latin typeface="Calibri" panose="020F0502020204030204" pitchFamily="34" charset="0"/>
                <a:cs typeface="Calibri" panose="020F0502020204030204" pitchFamily="34" charset="0"/>
              </a:rPr>
              <a:t>Lamb of God, you take away the sins of the world, Have mercy on us.</a:t>
            </a:r>
          </a:p>
          <a:p>
            <a:pPr eaLnBrk="0" hangingPunct="0"/>
            <a:r>
              <a:rPr kumimoji="1" lang="en-US" sz="3600" b="1" dirty="0">
                <a:latin typeface="Calibri" panose="020F0502020204030204" pitchFamily="34" charset="0"/>
                <a:cs typeface="Calibri" panose="020F0502020204030204" pitchFamily="34" charset="0"/>
              </a:rPr>
              <a:t>Lamb of God, you take away the sins of the </a:t>
            </a:r>
            <a:r>
              <a:rPr kumimoji="1" lang="en-US" sz="3600" b="1" dirty="0" err="1">
                <a:latin typeface="Calibri" panose="020F0502020204030204" pitchFamily="34" charset="0"/>
                <a:cs typeface="Calibri" panose="020F0502020204030204" pitchFamily="34" charset="0"/>
              </a:rPr>
              <a:t>world,Grant</a:t>
            </a:r>
            <a:r>
              <a:rPr kumimoji="1" lang="en-US" sz="3600" b="1" dirty="0">
                <a:latin typeface="Calibri" panose="020F0502020204030204" pitchFamily="34" charset="0"/>
                <a:cs typeface="Calibri" panose="020F0502020204030204" pitchFamily="34" charset="0"/>
              </a:rPr>
              <a:t> us peace…</a:t>
            </a:r>
          </a:p>
        </p:txBody>
      </p:sp>
      <p:pic>
        <p:nvPicPr>
          <p:cNvPr id="5" name="Picture 4" descr="images (7).jpg"/>
          <p:cNvPicPr>
            <a:picLocks noChangeAspect="1"/>
          </p:cNvPicPr>
          <p:nvPr/>
        </p:nvPicPr>
        <p:blipFill>
          <a:blip r:embed="rId2"/>
          <a:stretch>
            <a:fillRect/>
          </a:stretch>
        </p:blipFill>
        <p:spPr>
          <a:xfrm>
            <a:off x="7643834" y="4254074"/>
            <a:ext cx="1500166" cy="889426"/>
          </a:xfrm>
          <a:prstGeom prst="rect">
            <a:avLst/>
          </a:prstGeom>
          <a:ln>
            <a:noFill/>
          </a:ln>
          <a:effectLst>
            <a:softEdge rad="112500"/>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11560" y="411510"/>
            <a:ext cx="8072494" cy="4524315"/>
          </a:xfrm>
          <a:prstGeom prst="rect">
            <a:avLst/>
          </a:prstGeom>
        </p:spPr>
        <p:txBody>
          <a:bodyPr wrap="square">
            <a:spAutoFit/>
          </a:bodyPr>
          <a:lstStyle/>
          <a:p>
            <a:pPr marL="1428750" indent="-1428750" defTabSz="457200" eaLnBrk="0" hangingPunct="0"/>
            <a:r>
              <a:rPr lang="en-US" sz="3600" b="1" dirty="0">
                <a:latin typeface="Calibri" panose="020F0502020204030204" pitchFamily="34" charset="0"/>
                <a:cs typeface="Calibri" panose="020F0502020204030204" pitchFamily="34" charset="0"/>
              </a:rPr>
              <a:t>C:	Behold the Lamb of God, behold him who takes away the sins of the world.  Blessed are those called to the supper of the lamb.</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Lord, I am not worthy that you should enter under my roof, but only say the word and my soul shall be healed.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 (22).jpg"/>
          <p:cNvPicPr>
            <a:picLocks noChangeAspect="1"/>
          </p:cNvPicPr>
          <p:nvPr/>
        </p:nvPicPr>
        <p:blipFill>
          <a:blip r:embed="rId2"/>
          <a:stretch>
            <a:fillRect/>
          </a:stretch>
        </p:blipFill>
        <p:spPr>
          <a:xfrm>
            <a:off x="2195736" y="1383617"/>
            <a:ext cx="3796459" cy="2376265"/>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57356" y="1339445"/>
            <a:ext cx="4344266" cy="646331"/>
          </a:xfrm>
          <a:prstGeom prst="rect">
            <a:avLst/>
          </a:prstGeom>
          <a:noFill/>
        </p:spPr>
        <p:txBody>
          <a:bodyPr wrap="none" rtlCol="0">
            <a:spAutoFit/>
          </a:bodyPr>
          <a:lstStyle/>
          <a:p>
            <a:r>
              <a:rPr lang="en-AU" sz="3600" b="1" u="sng" dirty="0"/>
              <a:t>COMMUNION SONGS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olour Image">
            <a:extLst>
              <a:ext uri="{FF2B5EF4-FFF2-40B4-BE49-F238E27FC236}">
                <a16:creationId xmlns:a16="http://schemas.microsoft.com/office/drawing/2014/main" id="{0255762C-9DFD-48CC-B5FF-8DC628013C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0"/>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107175"/>
            <a:ext cx="7929618" cy="904863"/>
          </a:xfrm>
          <a:prstGeom prst="rect">
            <a:avLst/>
          </a:prstGeom>
        </p:spPr>
        <p:txBody>
          <a:bodyPr wrap="square">
            <a:spAutoFit/>
          </a:bodyPr>
          <a:lstStyle/>
          <a:p>
            <a:pPr algn="ctr">
              <a:lnSpc>
                <a:spcPct val="120000"/>
              </a:lnSpc>
            </a:pPr>
            <a:r>
              <a:rPr kumimoji="1" lang="en-AU" sz="4400" b="1" u="sng" dirty="0"/>
              <a:t>CONCLUDING RITES</a:t>
            </a:r>
            <a:endParaRPr kumimoji="1" lang="en-US" sz="4400" b="1" u="sng" dirty="0"/>
          </a:p>
        </p:txBody>
      </p:sp>
      <p:sp>
        <p:nvSpPr>
          <p:cNvPr id="3" name="Rectangle 2"/>
          <p:cNvSpPr/>
          <p:nvPr/>
        </p:nvSpPr>
        <p:spPr>
          <a:xfrm>
            <a:off x="971600" y="619185"/>
            <a:ext cx="7814102" cy="4524315"/>
          </a:xfrm>
          <a:prstGeom prst="rect">
            <a:avLst/>
          </a:prstGeom>
        </p:spPr>
        <p:txBody>
          <a:bodyPr wrap="square">
            <a:spAutoFit/>
          </a:bodyPr>
          <a:lstStyle/>
          <a:p>
            <a:pPr marL="1428750" indent="-1428750" defTabSz="457200" eaLnBrk="0" hangingPunct="0"/>
            <a:r>
              <a:rPr lang="en-US" sz="3600" b="1" dirty="0">
                <a:latin typeface="Calibri" panose="020F0502020204030204" pitchFamily="34" charset="0"/>
                <a:cs typeface="Calibri" panose="020F0502020204030204" pitchFamily="34" charset="0"/>
              </a:rPr>
              <a:t>C:	The Lord be with you.</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	And with your spirit</a:t>
            </a:r>
          </a:p>
          <a:p>
            <a:pPr marL="1428750" indent="-1428750" defTabSz="457200" eaLnBrk="0" hangingPunct="0"/>
            <a:r>
              <a:rPr lang="en-US" sz="3600" b="1" dirty="0">
                <a:latin typeface="Calibri" panose="020F0502020204030204" pitchFamily="34" charset="0"/>
                <a:cs typeface="Calibri" panose="020F0502020204030204" pitchFamily="34" charset="0"/>
              </a:rPr>
              <a:t>C: 	May Almighty God Bless Us, Father and Son and Holy Spirit</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Amen.</a:t>
            </a:r>
          </a:p>
          <a:p>
            <a:pPr marL="1428750" indent="-1428750" defTabSz="457200" eaLnBrk="0" hangingPunct="0"/>
            <a:r>
              <a:rPr lang="en-US" sz="3600" b="1" dirty="0">
                <a:latin typeface="Calibri" panose="020F0502020204030204" pitchFamily="34" charset="0"/>
                <a:cs typeface="Calibri" panose="020F0502020204030204" pitchFamily="34" charset="0"/>
              </a:rPr>
              <a:t>C:	Go in Peace, glorifying the Lord by your life.</a:t>
            </a:r>
          </a:p>
          <a:p>
            <a:pPr marL="1428750" indent="-1428750" defTabSz="457200" eaLnBrk="0" hangingPunct="0"/>
            <a:r>
              <a:rPr lang="en-US" sz="3600" b="1" dirty="0">
                <a:solidFill>
                  <a:srgbClr val="0070C0"/>
                </a:solidFill>
                <a:latin typeface="Calibri" panose="020F0502020204030204" pitchFamily="34" charset="0"/>
                <a:cs typeface="Calibri" panose="020F0502020204030204" pitchFamily="34" charset="0"/>
              </a:rPr>
              <a:t>A: 	Thanks Be to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14613" y="1500181"/>
            <a:ext cx="2752677" cy="646331"/>
          </a:xfrm>
          <a:prstGeom prst="rect">
            <a:avLst/>
          </a:prstGeom>
        </p:spPr>
        <p:txBody>
          <a:bodyPr wrap="none">
            <a:spAutoFit/>
          </a:bodyPr>
          <a:lstStyle/>
          <a:p>
            <a:r>
              <a:rPr lang="en-AU" sz="3600" b="1" u="sng" dirty="0"/>
              <a:t>FINAL SONGS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3425" y="267494"/>
            <a:ext cx="8856984" cy="4182683"/>
          </a:xfrm>
          <a:prstGeom prst="rect">
            <a:avLst/>
          </a:prstGeom>
        </p:spPr>
        <p:txBody>
          <a:bodyPr wrap="square">
            <a:spAutoFit/>
          </a:bodyPr>
          <a:lstStyle/>
          <a:p>
            <a:pPr marL="536575" indent="-536575" algn="ctr" eaLnBrk="0" hangingPunct="0">
              <a:lnSpc>
                <a:spcPct val="140000"/>
              </a:lnSpc>
              <a:spcBef>
                <a:spcPct val="20000"/>
              </a:spcBef>
              <a:buClr>
                <a:srgbClr val="000000"/>
              </a:buClr>
              <a:tabLst>
                <a:tab pos="536575" algn="l"/>
              </a:tabLst>
            </a:pPr>
            <a:r>
              <a:rPr lang="en-AU" sz="3200" b="1" u="sng" dirty="0"/>
              <a:t>PENITENTIAL ACT</a:t>
            </a:r>
          </a:p>
          <a:p>
            <a:pPr indent="-536575" eaLnBrk="0" fontAlgn="auto" hangingPunct="0">
              <a:spcBef>
                <a:spcPts val="6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I confess to Almighty God, And to you, my brothers and sisters, That I have greatly sinned, in my thoughts and in my words, In what I have done and in what have failed to do. Through my fault, through my fault, Through my most grievous fault; </a:t>
            </a:r>
            <a:endParaRPr kumimoji="1" lang="en-US" sz="3600" b="1" dirty="0">
              <a:solidFill>
                <a:srgbClr val="FFFFFF"/>
              </a:solidFill>
              <a:latin typeface="Calibri" panose="020F0502020204030204" pitchFamily="34" charset="0"/>
              <a:cs typeface="Calibri" panose="020F0502020204030204" pitchFamily="34" charset="0"/>
            </a:endParaRPr>
          </a:p>
        </p:txBody>
      </p:sp>
      <p:sp>
        <p:nvSpPr>
          <p:cNvPr id="5" name="Text Box 4"/>
          <p:cNvSpPr txBox="1">
            <a:spLocks noChangeArrowheads="1"/>
          </p:cNvSpPr>
          <p:nvPr/>
        </p:nvSpPr>
        <p:spPr bwMode="auto">
          <a:xfrm>
            <a:off x="8" y="126"/>
            <a:ext cx="920742" cy="338554"/>
          </a:xfrm>
          <a:prstGeom prst="rect">
            <a:avLst/>
          </a:prstGeom>
          <a:noFill/>
          <a:ln w="9525">
            <a:noFill/>
            <a:miter lim="800000"/>
            <a:headEnd/>
            <a:tailEnd/>
          </a:ln>
        </p:spPr>
        <p:txBody>
          <a:bodyPr wrap="square">
            <a:spAutoFit/>
          </a:bodyPr>
          <a:lstStyle/>
          <a:p>
            <a:pPr eaLnBrk="0" hangingPunct="0">
              <a:spcBef>
                <a:spcPct val="50000"/>
              </a:spcBef>
            </a:pPr>
            <a:r>
              <a:rPr lang="en-AU" sz="1600" b="1" dirty="0">
                <a:latin typeface="Verdana" pitchFamily="34" charset="0"/>
              </a:rPr>
              <a:t>1 of 2</a:t>
            </a:r>
            <a:endParaRPr lang="en-US" sz="1600" b="1" dirty="0">
              <a:latin typeface="Verdana"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2 of 2</a:t>
            </a:r>
            <a:endParaRPr lang="en-US" b="1" dirty="0">
              <a:latin typeface="Verdana" pitchFamily="34" charset="0"/>
            </a:endParaRPr>
          </a:p>
        </p:txBody>
      </p:sp>
      <p:sp>
        <p:nvSpPr>
          <p:cNvPr id="3" name="Rectangle 2"/>
          <p:cNvSpPr/>
          <p:nvPr/>
        </p:nvSpPr>
        <p:spPr>
          <a:xfrm>
            <a:off x="500034" y="0"/>
            <a:ext cx="8215370" cy="874214"/>
          </a:xfrm>
          <a:prstGeom prst="rect">
            <a:avLst/>
          </a:prstGeom>
        </p:spPr>
        <p:txBody>
          <a:bodyPr wrap="square">
            <a:spAutoFit/>
          </a:bodyPr>
          <a:lstStyle/>
          <a:p>
            <a:pPr marL="536575" indent="-536575" eaLnBrk="0" fontAlgn="auto" hangingPunct="0">
              <a:lnSpc>
                <a:spcPct val="140000"/>
              </a:lnSpc>
              <a:spcBef>
                <a:spcPct val="20000"/>
              </a:spcBef>
              <a:spcAft>
                <a:spcPts val="0"/>
              </a:spcAft>
              <a:buClr>
                <a:srgbClr val="000000"/>
              </a:buClr>
              <a:tabLst>
                <a:tab pos="536575" algn="l"/>
              </a:tabLst>
            </a:pPr>
            <a:endParaRPr kumimoji="1" lang="en-US" b="1" dirty="0">
              <a:solidFill>
                <a:srgbClr val="FFFFFF"/>
              </a:solidFill>
              <a:latin typeface="Verdana" pitchFamily="34" charset="0"/>
            </a:endParaRPr>
          </a:p>
          <a:p>
            <a:pPr marL="536575" indent="-536575" eaLnBrk="0" fontAlgn="auto" hangingPunct="0">
              <a:lnSpc>
                <a:spcPct val="140000"/>
              </a:lnSpc>
              <a:spcBef>
                <a:spcPct val="20000"/>
              </a:spcBef>
              <a:spcAft>
                <a:spcPts val="0"/>
              </a:spcAft>
              <a:buClr>
                <a:srgbClr val="000000"/>
              </a:buClr>
              <a:tabLst>
                <a:tab pos="536575" algn="l"/>
              </a:tabLst>
            </a:pPr>
            <a:endParaRPr kumimoji="1" lang="en-US" b="1" dirty="0">
              <a:solidFill>
                <a:srgbClr val="FFFFFF"/>
              </a:solidFill>
              <a:latin typeface="Verdana" pitchFamily="34" charset="0"/>
            </a:endParaRPr>
          </a:p>
        </p:txBody>
      </p:sp>
      <p:sp>
        <p:nvSpPr>
          <p:cNvPr id="5" name="TextBox 4">
            <a:extLst>
              <a:ext uri="{FF2B5EF4-FFF2-40B4-BE49-F238E27FC236}">
                <a16:creationId xmlns:a16="http://schemas.microsoft.com/office/drawing/2014/main" id="{A1528DA7-B899-4969-B91B-69F13C8CDCBE}"/>
              </a:ext>
            </a:extLst>
          </p:cNvPr>
          <p:cNvSpPr txBox="1"/>
          <p:nvPr/>
        </p:nvSpPr>
        <p:spPr>
          <a:xfrm>
            <a:off x="283822" y="771550"/>
            <a:ext cx="8856984" cy="2308324"/>
          </a:xfrm>
          <a:prstGeom prst="rect">
            <a:avLst/>
          </a:prstGeom>
          <a:noFill/>
        </p:spPr>
        <p:txBody>
          <a:bodyPr wrap="square">
            <a:spAutoFit/>
          </a:bodyPr>
          <a:lstStyle/>
          <a:p>
            <a:pPr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Therefore I ask blessed Mary ever-Virgin, All the Angels and Saints, And you, my brothers and sisters, To pray for me to the Lord our God</a:t>
            </a:r>
            <a:r>
              <a:rPr kumimoji="1" lang="en-US" sz="3600" b="1" dirty="0">
                <a:solidFill>
                  <a:srgbClr val="FFFFFF"/>
                </a:solidFill>
                <a:latin typeface="Calibri" panose="020F0502020204030204" pitchFamily="34" charset="0"/>
                <a:cs typeface="Calibri" panose="020F0502020204030204" pitchFamily="34" charset="0"/>
              </a:rPr>
              <a:t>.</a:t>
            </a:r>
          </a:p>
        </p:txBody>
      </p:sp>
      <p:pic>
        <p:nvPicPr>
          <p:cNvPr id="7" name="Picture 6" descr="images (91).jpg">
            <a:extLst>
              <a:ext uri="{FF2B5EF4-FFF2-40B4-BE49-F238E27FC236}">
                <a16:creationId xmlns:a16="http://schemas.microsoft.com/office/drawing/2014/main" id="{FFEFC08F-045A-4250-8AB0-236E56421B08}"/>
              </a:ext>
            </a:extLst>
          </p:cNvPr>
          <p:cNvPicPr>
            <a:picLocks noChangeAspect="1"/>
          </p:cNvPicPr>
          <p:nvPr/>
        </p:nvPicPr>
        <p:blipFill>
          <a:blip r:embed="rId2"/>
          <a:stretch>
            <a:fillRect/>
          </a:stretch>
        </p:blipFill>
        <p:spPr>
          <a:xfrm>
            <a:off x="5868144" y="3435846"/>
            <a:ext cx="2090743" cy="117452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0"/>
            <a:ext cx="5929338" cy="4992457"/>
          </a:xfrm>
          <a:prstGeom prst="rect">
            <a:avLst/>
          </a:prstGeom>
        </p:spPr>
        <p:txBody>
          <a:bodyPr wrap="square">
            <a:spAutoFit/>
          </a:bodyPr>
          <a:lstStyle/>
          <a:p>
            <a:pPr marL="895350" indent="-895350" defTabSz="300038">
              <a:lnSpc>
                <a:spcPct val="150000"/>
              </a:lnSpc>
            </a:pPr>
            <a:r>
              <a:rPr lang="en-US" sz="3600" b="1" dirty="0">
                <a:latin typeface="Calibri" panose="020F0502020204030204" pitchFamily="34" charset="0"/>
                <a:cs typeface="Calibri" panose="020F0502020204030204" pitchFamily="34" charset="0"/>
              </a:rPr>
              <a:t>C-		Lord have mercy</a:t>
            </a:r>
          </a:p>
          <a:p>
            <a:pPr marL="895350" indent="-895350" defTabSz="300038">
              <a:lnSpc>
                <a:spcPct val="150000"/>
              </a:lnSpc>
            </a:pPr>
            <a:r>
              <a:rPr lang="en-US" sz="3600" b="1" dirty="0">
                <a:solidFill>
                  <a:srgbClr val="0070C0"/>
                </a:solidFill>
                <a:latin typeface="Calibri" panose="020F0502020204030204" pitchFamily="34" charset="0"/>
                <a:cs typeface="Calibri" panose="020F0502020204030204" pitchFamily="34" charset="0"/>
              </a:rPr>
              <a:t>A- 	Lord have mercy</a:t>
            </a:r>
          </a:p>
          <a:p>
            <a:pPr marL="895350" indent="-895350" defTabSz="300038">
              <a:lnSpc>
                <a:spcPct val="150000"/>
              </a:lnSpc>
            </a:pPr>
            <a:r>
              <a:rPr lang="en-US" sz="3600" b="1" dirty="0">
                <a:latin typeface="Calibri" panose="020F0502020204030204" pitchFamily="34" charset="0"/>
                <a:cs typeface="Calibri" panose="020F0502020204030204" pitchFamily="34" charset="0"/>
              </a:rPr>
              <a:t>C - 	Christ have mercy</a:t>
            </a:r>
          </a:p>
          <a:p>
            <a:pPr marL="895350" indent="-895350" defTabSz="300038">
              <a:lnSpc>
                <a:spcPct val="150000"/>
              </a:lnSpc>
            </a:pPr>
            <a:r>
              <a:rPr lang="en-US" sz="3600" b="1" dirty="0">
                <a:solidFill>
                  <a:srgbClr val="0070C0"/>
                </a:solidFill>
                <a:latin typeface="Calibri" panose="020F0502020204030204" pitchFamily="34" charset="0"/>
                <a:cs typeface="Calibri" panose="020F0502020204030204" pitchFamily="34" charset="0"/>
              </a:rPr>
              <a:t>A -	Christ have mercy</a:t>
            </a:r>
          </a:p>
          <a:p>
            <a:pPr marL="895350" indent="-895350" defTabSz="300038">
              <a:lnSpc>
                <a:spcPct val="150000"/>
              </a:lnSpc>
            </a:pPr>
            <a:r>
              <a:rPr lang="en-US" sz="3600" b="1" dirty="0">
                <a:latin typeface="Calibri" panose="020F0502020204030204" pitchFamily="34" charset="0"/>
                <a:cs typeface="Calibri" panose="020F0502020204030204" pitchFamily="34" charset="0"/>
              </a:rPr>
              <a:t>C- 	Lord have mercy</a:t>
            </a:r>
          </a:p>
          <a:p>
            <a:pPr marL="895350" indent="-895350" defTabSz="300038">
              <a:lnSpc>
                <a:spcPct val="150000"/>
              </a:lnSpc>
            </a:pPr>
            <a:r>
              <a:rPr lang="en-US" sz="3600" b="1" dirty="0">
                <a:solidFill>
                  <a:srgbClr val="0070C0"/>
                </a:solidFill>
                <a:latin typeface="Calibri" panose="020F0502020204030204" pitchFamily="34" charset="0"/>
                <a:cs typeface="Calibri" panose="020F0502020204030204" pitchFamily="34" charset="0"/>
              </a:rPr>
              <a:t>A- 	Lord have mercy</a:t>
            </a:r>
          </a:p>
        </p:txBody>
      </p:sp>
      <p:pic>
        <p:nvPicPr>
          <p:cNvPr id="3074" name="Picture 2" descr="Portrait Photo">
            <a:extLst>
              <a:ext uri="{FF2B5EF4-FFF2-40B4-BE49-F238E27FC236}">
                <a16:creationId xmlns:a16="http://schemas.microsoft.com/office/drawing/2014/main" id="{B57872B1-1C6C-4926-9542-5E8AD41FC8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591228"/>
            <a:ext cx="1905000" cy="381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1 of 3</a:t>
            </a:r>
            <a:endParaRPr lang="en-US" b="1" dirty="0">
              <a:latin typeface="Verdana" pitchFamily="34" charset="0"/>
            </a:endParaRPr>
          </a:p>
        </p:txBody>
      </p:sp>
      <p:sp>
        <p:nvSpPr>
          <p:cNvPr id="3" name="Rectangle 2"/>
          <p:cNvSpPr/>
          <p:nvPr/>
        </p:nvSpPr>
        <p:spPr>
          <a:xfrm>
            <a:off x="214274" y="279688"/>
            <a:ext cx="7715304" cy="707886"/>
          </a:xfrm>
          <a:prstGeom prst="rect">
            <a:avLst/>
          </a:prstGeom>
        </p:spPr>
        <p:txBody>
          <a:bodyPr wrap="square">
            <a:spAutoFit/>
          </a:bodyPr>
          <a:lstStyle/>
          <a:p>
            <a:r>
              <a:rPr lang="en-AU" sz="4000" b="1" u="sng" dirty="0"/>
              <a:t>GLORY TO GOD      </a:t>
            </a:r>
          </a:p>
        </p:txBody>
      </p:sp>
      <p:sp>
        <p:nvSpPr>
          <p:cNvPr id="4" name="Rectangle 3"/>
          <p:cNvSpPr/>
          <p:nvPr/>
        </p:nvSpPr>
        <p:spPr>
          <a:xfrm>
            <a:off x="179512" y="1115093"/>
            <a:ext cx="8784975" cy="3637919"/>
          </a:xfrm>
          <a:prstGeom prst="rect">
            <a:avLst/>
          </a:prstGeom>
        </p:spPr>
        <p:txBody>
          <a:bodyPr wrap="square">
            <a:spAutoFit/>
          </a:bodyPr>
          <a:lstStyle/>
          <a:p>
            <a:pPr marL="536575"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Glory to God in the highest</a:t>
            </a:r>
          </a:p>
          <a:p>
            <a:pPr eaLnBrk="0" fontAlgn="auto" hangingPunct="0">
              <a:spcBef>
                <a:spcPct val="20000"/>
              </a:spcBef>
              <a:spcAft>
                <a:spcPts val="0"/>
              </a:spcAft>
              <a:buClr>
                <a:srgbClr val="000000"/>
              </a:buClr>
              <a:tabLst>
                <a:tab pos="82550" algn="l"/>
              </a:tabLst>
            </a:pPr>
            <a:r>
              <a:rPr kumimoji="1" lang="en-US" sz="3600" b="1" dirty="0">
                <a:latin typeface="Calibri" panose="020F0502020204030204" pitchFamily="34" charset="0"/>
                <a:cs typeface="Calibri" panose="020F0502020204030204" pitchFamily="34" charset="0"/>
              </a:rPr>
              <a:t>And on earth peace to people of good will</a:t>
            </a:r>
          </a:p>
          <a:p>
            <a:pPr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We praise You, we bless You, We adore You, we glorify You, We give You thanks for Your great glory. Lord God heavenly King, O God almighty Father.</a:t>
            </a:r>
          </a:p>
        </p:txBody>
      </p:sp>
      <p:pic>
        <p:nvPicPr>
          <p:cNvPr id="6" name="Picture 5" descr="0f9a772593462f4217d4ce68f7dac4da.jpg"/>
          <p:cNvPicPr>
            <a:picLocks noChangeAspect="1"/>
          </p:cNvPicPr>
          <p:nvPr/>
        </p:nvPicPr>
        <p:blipFill>
          <a:blip r:embed="rId2" cstate="print"/>
          <a:stretch>
            <a:fillRect/>
          </a:stretch>
        </p:blipFill>
        <p:spPr>
          <a:xfrm>
            <a:off x="7929578" y="0"/>
            <a:ext cx="1214422" cy="910817"/>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925253" cy="369332"/>
          </a:xfrm>
          <a:prstGeom prst="rect">
            <a:avLst/>
          </a:prstGeom>
        </p:spPr>
        <p:txBody>
          <a:bodyPr wrap="none">
            <a:spAutoFit/>
          </a:bodyPr>
          <a:lstStyle/>
          <a:p>
            <a:pPr eaLnBrk="0" hangingPunct="0">
              <a:spcBef>
                <a:spcPct val="50000"/>
              </a:spcBef>
            </a:pPr>
            <a:r>
              <a:rPr lang="en-AU" b="1" dirty="0">
                <a:latin typeface="Verdana" pitchFamily="34" charset="0"/>
              </a:rPr>
              <a:t>2 of 3</a:t>
            </a:r>
            <a:endParaRPr lang="en-US" b="1" dirty="0">
              <a:latin typeface="Verdana" pitchFamily="34" charset="0"/>
            </a:endParaRPr>
          </a:p>
        </p:txBody>
      </p:sp>
      <p:sp>
        <p:nvSpPr>
          <p:cNvPr id="4" name="Rectangle 3"/>
          <p:cNvSpPr/>
          <p:nvPr/>
        </p:nvSpPr>
        <p:spPr>
          <a:xfrm>
            <a:off x="357158" y="428610"/>
            <a:ext cx="8607330" cy="3416320"/>
          </a:xfrm>
          <a:prstGeom prst="rect">
            <a:avLst/>
          </a:prstGeom>
        </p:spPr>
        <p:txBody>
          <a:bodyPr wrap="square">
            <a:spAutoFit/>
          </a:bodyPr>
          <a:lstStyle/>
          <a:p>
            <a:pPr indent="-536575" eaLnBrk="0" fontAlgn="auto" hangingPunct="0">
              <a:spcBef>
                <a:spcPct val="20000"/>
              </a:spcBef>
              <a:spcAft>
                <a:spcPts val="0"/>
              </a:spcAft>
              <a:buClr>
                <a:srgbClr val="000000"/>
              </a:buClr>
              <a:tabLst>
                <a:tab pos="536575" algn="l"/>
              </a:tabLst>
            </a:pPr>
            <a:r>
              <a:rPr kumimoji="1" lang="en-US" sz="3600" b="1" dirty="0">
                <a:latin typeface="Calibri" panose="020F0502020204030204" pitchFamily="34" charset="0"/>
                <a:cs typeface="Calibri" panose="020F0502020204030204" pitchFamily="34" charset="0"/>
              </a:rPr>
              <a:t>Lord Jesus Christ, Only Begotten Son. Lord God, Lamb of God, Son of the Father, you take away the sins of the world, Have mercy on us; you take away the sins of the world, receive our prayer; You are seated at the right hand of the Father, Have mercy on us.</a:t>
            </a:r>
          </a:p>
        </p:txBody>
      </p:sp>
    </p:spTree>
    <p:extLst>
      <p:ext uri="{BB962C8B-B14F-4D97-AF65-F5344CB8AC3E}">
        <p14:creationId xmlns:p14="http://schemas.microsoft.com/office/powerpoint/2010/main" val="200346703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3776</TotalTime>
  <Words>1855</Words>
  <Application>Microsoft Office PowerPoint</Application>
  <PresentationFormat>On-screen Show (16:9)</PresentationFormat>
  <Paragraphs>117</Paragraphs>
  <Slides>46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Arial</vt:lpstr>
      <vt:lpstr>Calibri</vt:lpstr>
      <vt:lpstr>Calibri Light</vt:lpstr>
      <vt:lpstr>Monotype Corsiva</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St. Luke’s Parish Lalor</dc:title>
  <dc:creator>David Lang</dc:creator>
  <cp:lastModifiedBy>Anna Proud</cp:lastModifiedBy>
  <cp:revision>551</cp:revision>
  <dcterms:created xsi:type="dcterms:W3CDTF">2018-05-02T03:37:20Z</dcterms:created>
  <dcterms:modified xsi:type="dcterms:W3CDTF">2026-07-27T01:43:57Z</dcterms:modified>
</cp:coreProperties>
</file>